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1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0-26T19:33:17.65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9DBB61"/>
    </inkml:brush>
    <inkml:brush xml:id="br2">
      <inkml:brushProperty name="width" value="0.05292" units="cm"/>
      <inkml:brushProperty name="height" value="0.05292" units="cm"/>
      <inkml:brushProperty name="color" value="#8066A0"/>
    </inkml:brush>
    <inkml:brush xml:id="br3">
      <inkml:brushProperty name="width" value="0.05292" units="cm"/>
      <inkml:brushProperty name="height" value="0.05292" units="cm"/>
      <inkml:brushProperty name="color" value="#F59D56"/>
    </inkml:brush>
    <inkml:brush xml:id="br4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5980 12065</inkml:trace>
  <inkml:trace contextRef="#ctx0" brushRef="#br0" timeOffset="641.0367">5980 12065,'0'71,"17"70,-17-141</inkml:trace>
  <inkml:trace contextRef="#ctx0" brushRef="#br0" timeOffset="3033.1735">5997 12682,'106'-88,"-35"212,-71-1,-124-70,230-71,-35 142</inkml:trace>
  <inkml:trace contextRef="#ctx0" brushRef="#br0" timeOffset="6274.3589">6509 11906,'158'159,"-87"-36,-53 1,-36-18</inkml:trace>
  <inkml:trace contextRef="#ctx0" brushRef="#br0" timeOffset="7598.4346">6526 12524,'53'88,"18"88,-54-35,-52 0,0-105</inkml:trace>
  <inkml:trace contextRef="#ctx0" brushRef="#br0" timeOffset="13492.7717">12400 4745,'-123'-18,"-1"18,-35 71,36-18,-18-18,106 106,35 0,52 0,19 18,35-18,35-35,-18-53,36-53,-35 0,34-18,-34 18,-18 0,35-35,18-18,-18 53,0-18,0 1,-18 17,36 0,0 0,-18 0,18 0,0 0,-18 0,17 17,-34 19,70-19,-53-17,18-35,-36 17,36 1,-36-1,19 1,-1 17,-18 0,1 0,-1 0,1 0,-1-36,36 36,0 18,17-18,-17-35,17 17,-52-17,17 17,-18-35,18 0,-17-17,-36-54,-141-52,-70 123,-72-18,19 36,-71 17,124 18,-71 0,70 18,-35 17,-52-17,70 0,-53 35,70-53,1 35,-18 0,-36-35,54 0,-54 18,-17-1,53 1,0 17,-35-35,52 0,1-53,-18 36,-18-36,35 35,-52-52,17 52,-35 18,71 0,-18 0,-18-35,35-1,1 36,-18-70,17 70,1 0,-54 0,19-53,-19-35,54 52,35 142,17 35,18-88</inkml:trace>
  <inkml:trace contextRef="#ctx0" brushRef="#br0" timeOffset="16813.9617">14640 4992,'0'-88,"71"-54,-54-16,36-1,36 18,69 35,1 35,17 1,-17-1,0 18,-36 18,1 0,-230-18,-35-18,17 36,248 123,35-52,-36-1,-176 106,-70-53,-18-17,194-107</inkml:trace>
  <inkml:trace contextRef="#ctx0" brushRef="#br0" timeOffset="17789.0175">16510 3581,'-18'123,"-123"71,18-35,229-106,52-71,-69 18</inkml:trace>
  <inkml:trace contextRef="#ctx0" brushRef="#br0" timeOffset="18310.0473">16757 3581,'71'123,"-54"1,-17-1,0 1,18-124</inkml:trace>
  <inkml:trace contextRef="#ctx0" brushRef="#br0" timeOffset="19001.0868">17110 3722,'35'-106,"124"71,-53 141,17-71,18-141,-123 106</inkml:trace>
  <inkml:trace contextRef="#ctx0" brushRef="#br0" timeOffset="19512.116">17268 3951,'124'0,"88"-70,-54 17,-87 53</inkml:trace>
  <inkml:trace contextRef="#ctx0" brushRef="#br0" timeOffset="19962.1418">17251 4163,'106'0,"105"-88,-52 52,-53 19</inkml:trace>
  <inkml:trace contextRef="#ctx0" brushRef="#br0" timeOffset="20610.1788">18221 3598,'-18'141,"-52"1,-1 16,1 1,176-159,35-35,-124 35</inkml:trace>
  <inkml:trace contextRef="#ctx0" brushRef="#br0" timeOffset="21456.2272">18468 3687,'106'-106,"52"106,-16 158,-125-34,-52 35,-71-1,-17-158,105-105,141 105,1 0,35 35,-36-18</inkml:trace>
  <inkml:trace contextRef="#ctx0" brushRef="#br1" timeOffset="31525.8032">12188 12188,'0'142,"0"16,0-264,-35-35,35 36,-35-37,53 19,105 123,0 0,1 35,-1-35,1 0</inkml:trace>
  <inkml:trace contextRef="#ctx0" brushRef="#br1" timeOffset="35826.0491">12365 12136,'-18'105,"89"-228,52 123,-70 106,-176 17,246-193,-17 193,-212-70,-17-53,-18-18,123 18</inkml:trace>
  <inkml:trace contextRef="#ctx0" brushRef="#br1" timeOffset="37392.1387">12435 12665,'0'106,"0"17,106-141,-70 1</inkml:trace>
  <inkml:trace contextRef="#ctx0" brushRef="#br1" timeOffset="38112.1799">12559 12665,'18'106,"-18"52,17-17,-17-17,0-124</inkml:trace>
  <inkml:trace contextRef="#ctx0" brushRef="#br1" timeOffset="43480.4869">11924 12453,'70'106,"-52"88,35-35,-35-36,-18 1,0-1,105-105,19-18,-1-53,1 53,17 17,-18 36,-105-53</inkml:trace>
  <inkml:trace contextRef="#ctx0" brushRef="#br1" timeOffset="47872.7382">10301 4780,'-106'-70,"-17"34,-71 36,53-17,0-19,-18-17,0 18,18 35,-18 0,18 0,-18-35,1 35,16 35,1-35,18 0,-1 0,-34 53,17 35,-18-17,18-18,0 88,52-18,72 18,-1 1,18 16,124-17,34-52,-34-36,-1-53,18 17,0 1,18 35,0-53,0 0,-36 17,1 19,52-36,-35 0,0 0,18 0,-35-18,-1 18,36 0,-1 0,-16 0,-19 0,18-88,-17 17,17-70,-53 0,-35 18,-53-36,-106-35,-35 0,0 53,0 52,17 72,-17 87</inkml:trace>
  <inkml:trace contextRef="#ctx0" brushRef="#br1" timeOffset="50698.8998">10389 5821,'124'88,"52"18,-17 35,-18 0,0 0,0 18,0-18,-17 0,-36 0,53-53,-17-17,-1-89,1 18,-1 18,18-36,-17 18,-266-35,301 88,-35 88,-248-53,-35-52,89-19</inkml:trace>
  <inkml:trace contextRef="#ctx0" brushRef="#br1" timeOffset="52793.0196">13317 6897,'-17'88,"-71"88,35-52,17-1,142-123,18 0,-1 36,-123-36</inkml:trace>
  <inkml:trace contextRef="#ctx0" brushRef="#br1" timeOffset="53708.0719">13547 6985,'105'-106,"37"212,-213 35,-70-35,247-106,35 53,-106 106,-158-54,-1-105,89-105</inkml:trace>
  <inkml:trace contextRef="#ctx0" brushRef="#br1" timeOffset="54673.1271">14182 7091,'35'123,"18"1,-36 70,-87-353,-1 36,-52 123,123 105,106-69,17-36,-17-71</inkml:trace>
  <inkml:trace contextRef="#ctx0" brushRef="#br1" timeOffset="55366.1668">14693 7056,'-35'176,"-36"18,18-71,159-105,18-18,-71-18</inkml:trace>
  <inkml:trace contextRef="#ctx0" brushRef="#br1" timeOffset="56034.205">14852 7197,'0'123,"-18"1,124-124,18-36,17-17,-141 71</inkml:trace>
  <inkml:trace contextRef="#ctx0" brushRef="#br1" timeOffset="56411.2265">15064 7056,'0'176,"0"-53,53 36,-36 0,-17-159</inkml:trace>
  <inkml:trace contextRef="#ctx0" brushRef="#br1" timeOffset="57311.278">15699 7373,'53'-123,"-159"105,-18 177,107-18,122 0,19-265,-106 1,34 264,-16 0,17-141</inkml:trace>
  <inkml:trace contextRef="#ctx0" brushRef="#br1" timeOffset="57844.3085">15928 7444,'70'105,"-70"19,0-230,-35-17,70-1,89 54,-54 52</inkml:trace>
  <inkml:trace contextRef="#ctx0" brushRef="#br1" timeOffset="58458.3436">16245 7479,'106'-18,"-53"-141,-194 195,123 87,1 36,123-53,35-124,-88-88</inkml:trace>
  <inkml:trace contextRef="#ctx0" brushRef="#br1" timeOffset="60386.4539">13529 8149,'0'124,"0"-1,-18 1,18-230,0-35,0 17,36-17,105 53,-53 211,-159 1,-52-71,229 35,35-35,-18-18,-87-35</inkml:trace>
  <inkml:trace contextRef="#ctx0" brushRef="#br1" timeOffset="60917.4843">14058 8008,'35'88,"-35"53,36 0,-36-17,0-124</inkml:trace>
  <inkml:trace contextRef="#ctx0" brushRef="#br1" timeOffset="61365.5099">13935 8220,'106'0,"52"53,-122-53</inkml:trace>
  <inkml:trace contextRef="#ctx0" brushRef="#br1" timeOffset="62439.5713">14799 8079,'-71'105,"-17"37,-18-1,212-106,18-35,-1 0,-70 0</inkml:trace>
  <inkml:trace contextRef="#ctx0" brushRef="#br1" timeOffset="63238.617">14534 8132,'124'123,"-36"0,-17 19,-89-19,-17 18,35-158</inkml:trace>
  <inkml:trace contextRef="#ctx0" brushRef="#br1" timeOffset="64486.6884">15328 8343,'-88'-70,"-53"87,106 124,140-123,19 17,-106 106,-107-141,-69-35,158-35</inkml:trace>
  <inkml:trace contextRef="#ctx0" brushRef="#br1" timeOffset="66211.7871">16492 7602,'124'-17,"35"-19,-36 19,1-18,17-1,-265-34,1 52,264 36,0 88,-194 17,-88 18,141-106</inkml:trace>
  <inkml:trace contextRef="#ctx0" brushRef="#br1" timeOffset="66977.8309">17709 7338,'0'106,"-17"17,-107 18,1 0,229-141,35 0,18 18,-142-18</inkml:trace>
  <inkml:trace contextRef="#ctx0" brushRef="#br1" timeOffset="68116.8961">17956 7391,'124'-36,"-1"36,-158 142,-35-19,158-229,18 106,-1 106,-122 35,-124-141,0 35,141-52</inkml:trace>
  <inkml:trace contextRef="#ctx0" brushRef="#br1" timeOffset="69431.9713">18662 7285,'106'-53,"17"88,18-52,-17 87,-54-193,-70 105</inkml:trace>
  <inkml:trace contextRef="#ctx0" brushRef="#br1" timeOffset="70338.0231">18732 7549,'89'0,"34"-17,18-36,-17 53,-1-35,-123 17</inkml:trace>
  <inkml:trace contextRef="#ctx0" brushRef="#br1" timeOffset="70851.0524">18768 7779,'159'-36,"-36"1,36 35,-36 0,-87-17</inkml:trace>
  <inkml:trace contextRef="#ctx0" brushRef="#br1" timeOffset="72643.1549">18591 7373,'106'-106,"18"106,-1 71,18-36,-53-158,-52 52</inkml:trace>
  <inkml:trace contextRef="#ctx0" brushRef="#br1" timeOffset="74488.2605">19897 7144,'-71'141,"36"53,-18-35,-18 17,212-194,-17 18,35 0,-124-17</inkml:trace>
  <inkml:trace contextRef="#ctx0" brushRef="#br1" timeOffset="75202.3013">20002 7214,'36'88,"-54"71,159-141,18-71,-18 18,-159 35</inkml:trace>
  <inkml:trace contextRef="#ctx0" brushRef="#br1" timeOffset="75670.3281">20338 7091,'0'70,"0"54,0 88,0-54,0 1,0-88</inkml:trace>
  <inkml:trace contextRef="#ctx0" brushRef="#br2" timeOffset="84303.8219">9260 12277,'0'105,"0"54,0-18,0 18,0-35,0-160</inkml:trace>
  <inkml:trace contextRef="#ctx0" brushRef="#br2" timeOffset="85175.8718">9507 12224,'0'88,"18"71,-18-18,0 18,0-18,0-71</inkml:trace>
  <inkml:trace contextRef="#ctx0" brushRef="#br3" timeOffset="93792.3646">8819 10566,'124'-89,"17"37,-18 104,-70 72,-35-1,0 36,-142-35,1-36,-18 0,229 53,-35-17,-36-107</inkml:trace>
  <inkml:trace contextRef="#ctx0" brushRef="#br3" timeOffset="94409.3999">9137 11642,'0'53</inkml:trace>
  <inkml:trace contextRef="#ctx0" brushRef="#br3" timeOffset="96535.5215">9225 13494,'106'-53,"17"53,-34 123,-89 1,0 17,-141-53,17-70,1-1,52 124,71-17,18-1,-18-70</inkml:trace>
  <inkml:trace contextRef="#ctx0" brushRef="#br3" timeOffset="97169.5578">9013 14799,'18'106,"-18"-106</inkml:trace>
  <inkml:trace contextRef="#ctx0" brushRef="#br3" timeOffset="100196.7309">4568 7549,'18'89,"17"105,-17-71,-18 1,0-142</inkml:trace>
  <inkml:trace contextRef="#ctx0" brushRef="#br3" timeOffset="100548.7511">4516 7832,'105'-36,"54"-17,-35 36,-54 17</inkml:trace>
  <inkml:trace contextRef="#ctx0" brushRef="#br3" timeOffset="100967.775">4851 7549,'17'106,"1"53,0 0,17-36,-35-123</inkml:trace>
  <inkml:trace contextRef="#ctx0" brushRef="#br3" timeOffset="101622.8125">5080 7743,'106'71,"-18"-230,-70 18,-18 159</inkml:trace>
  <inkml:trace contextRef="#ctx0" brushRef="#br3" timeOffset="102164.8435">5239 7814,'35'123,"0"1,-35-1,0-140</inkml:trace>
  <inkml:trace contextRef="#ctx0" brushRef="#br3" timeOffset="103384.9133">4374 7479,'124'-18,"-1"18,18 0,54 0,-72-17,0 17,1 0,-18 0</inkml:trace>
  <inkml:trace contextRef="#ctx0" brushRef="#br3" timeOffset="104632.9847">5786 7779,'88'-159,"35"159,-52 123,52-123,-105-70</inkml:trace>
  <inkml:trace contextRef="#ctx0" brushRef="#br3" timeOffset="105619.0411">5874 7973,'106'35,"17"-53,1 1,-124 17</inkml:trace>
  <inkml:trace contextRef="#ctx0" brushRef="#br3" timeOffset="106297.0798">5909 8149,'141'0,"-35"0,35-17</inkml:trace>
  <inkml:trace contextRef="#ctx0" brushRef="#br3" timeOffset="108341.1968">6685 7655,'18'88,"17"124,-35-88,-18 34,18-140</inkml:trace>
  <inkml:trace contextRef="#ctx0" brushRef="#br3" timeOffset="108788.2223">6720 8008,'71'0,"52"0,-70 0</inkml:trace>
  <inkml:trace contextRef="#ctx0" brushRef="#br3" timeOffset="109377.256">6897 7779,'0'106,"17"35,19 0,-36 0,0-123</inkml:trace>
  <inkml:trace contextRef="#ctx0" brushRef="#br3" timeOffset="110440.3168">7144 7902,'-53'-123,"88"229,89 70,-54-53,71 1,-17-54,-124-70</inkml:trace>
  <inkml:trace contextRef="#ctx0" brushRef="#br3" timeOffset="111098.3545">7373 7867,'-88'88,"35"71,-18 0,18-36,53-123</inkml:trace>
  <inkml:trace contextRef="#ctx0" brushRef="#br3" timeOffset="111847.3973">6562 7620</inkml:trace>
  <inkml:trace contextRef="#ctx0" brushRef="#br3" timeOffset="112347.4259">6562 7602,'105'0,"54"0,-35 18,34 17,1-35,-35 0,-107 0</inkml:trace>
  <inkml:trace contextRef="#ctx0" brushRef="#br3" timeOffset="115737.6198">6897 7373,'-141'-71,"-36"54,-17 17,18 17,17-17,18 0,18 0,-1 0,-35 36,-35 52,53-35,-35-35,17-1,36-34,-19-54,-16 53,17 18,-18 53,0-53,0 0,18 141,141 0,18-17,17 35,36-18,123-53,0 35,0-17,-18-35,53-36,-52-35,35 0,-36 0,-35 0,53 0,-53 0,-17 0,52 0,-52 0,17 0,0 0,-18 18,1-18,-1 0,1 35,-1-35,53 0,-52 18,35-18,-1 0,-16 0,-1-106,-18-35,-105 17,-18-34,-53 16,18 1,-54 0,-34 18,-18-1,-18 107,-17-36,17 53,35-18,1 0,-18 107,17-72,142-17</inkml:trace>
  <inkml:trace contextRef="#ctx0" brushRef="#br3" timeOffset="117503.7208">7144 7497,'123'-71,"36"18,17-35,-70-53,35 53,0-18,-17 18,17-36,-264 230,-1-106,1 18,246-54,1 19,-1-72,-141 195,-35 88,71-70,0-1</inkml:trace>
  <inkml:trace contextRef="#ctx0" brushRef="#br3" timeOffset="120346.8834">3104 7585,'106'-124,"18"89,-36 141,-159 35,-17 0,71-18,87-52</inkml:trace>
  <inkml:trace contextRef="#ctx0" brushRef="#br3" timeOffset="120987.9201">3440 8184,'52'124,"-34"-124</inkml:trace>
  <inkml:trace contextRef="#ctx0" brushRef="#br2" timeOffset="137302.8533">8678 9260,'18'124,"-18"70,-35-71,35-87</inkml:trace>
  <inkml:trace contextRef="#ctx0" brushRef="#br2" timeOffset="137665.874">8643 9525,'106'-71,"17"54,-52-1</inkml:trace>
  <inkml:trace contextRef="#ctx0" brushRef="#br2" timeOffset="138100.8989">8908 9155,'17'123,"36"36,-53 0,0-54,18-105</inkml:trace>
  <inkml:trace contextRef="#ctx0" brushRef="#br2" timeOffset="138990.9498">9137 9331,'0'123,"35"1,-17 17,-53-264,17-36,18 35,18 1,123 176,-124 70,-87 18,-71-194,123 36</inkml:trace>
  <inkml:trace contextRef="#ctx0" brushRef="#br2" timeOffset="139789.9955">8537 9155,'88'-18,"54"-17,52 17,-71 18,0 0,-17 0</inkml:trace>
  <inkml:trace contextRef="#ctx0" brushRef="#br2" timeOffset="140723.0489">9578 9278,'35'-106,"106"124,0 123,-17-194,-89-18</inkml:trace>
  <inkml:trace contextRef="#ctx0" brushRef="#br2" timeOffset="141313.0826">9596 9560,'105'0,"54"-53,0 53,-124-35</inkml:trace>
  <inkml:trace contextRef="#ctx0" brushRef="#br2" timeOffset="141804.1107">9560 9772,'159'0,"0"-35,-36-1</inkml:trace>
  <inkml:trace contextRef="#ctx0" brushRef="#br2" timeOffset="142569.1545">10354 9313,'18'106,"-18"53,0 0,0-142</inkml:trace>
  <inkml:trace contextRef="#ctx0" brushRef="#br2" timeOffset="143082.1838">10354 9490,'71'0,"52"-18,-52 18</inkml:trace>
  <inkml:trace contextRef="#ctx0" brushRef="#br2" timeOffset="143541.2101">10513 9243,'35'141,"-17"-18,-18 1,0 17,0-159</inkml:trace>
  <inkml:trace contextRef="#ctx0" brushRef="#br2" timeOffset="144611.2713">10742 9402,'0'123,"0"36,0-265,0-53,106 71,-18 211,-194-17,-17-106,105 0</inkml:trace>
  <inkml:trace contextRef="#ctx0" brushRef="#br2" timeOffset="145577.3265">10231 9225,'105'-18,"36"18,18-70,-35 52,17 1,-124 34</inkml:trace>
  <inkml:trace contextRef="#ctx0" brushRef="#br4" timeOffset="163138.331">11201 9366,'141'-70,"35"34,-52 36,17-53,35 18,-17-18,35 36,-71-1,1 18,70-53,-71 53,18 0,18 18,-35-18,-1 0,36 53,-36-18,19 18,34 0,-35-18,-18 0,36 36,18 35,-19 0,1 52,-35 1,-1-18,1-53,-19 106,-16-53,34-17</inkml:trace>
  <inkml:trace contextRef="#ctx0" brushRef="#br4" timeOffset="165740.4798">18468 8167,'-106'106,"-53"70,36-53,-54 54,36-36,0 0,-35 0,17 36,71-54,-53 53,17-34,36-1,18-18,-1 71,36-70,-18 17,53-18,-18 1,18-142</inkml:trace>
  <inkml:trace contextRef="#ctx0" brushRef="#br4" timeOffset="169731.7081">19050 3933,'106'18,"35"0,0-18,88-18,-17-17,0 17,88 18,-159 0,0 53,18 71,-18-19,35 72,-70-36,0 35,-71-17,0 0,-17 35,0-53,-1 88,18-17,-35-71,0-18,0 89,0-53,0 0,-35 17,18-17,-1 0,-35 17,35-53,-35 36,-35 35,18-35,-1 17,1-17,-19-35,1 17,18 0,-19 18,1-18,-53 0,0-53,0 0,17 0,-34 89,69-54,19 36,-18 17,0-17,35-35,-18 52,36-53,17 1,-35-1,53 1,-141-265,123 17,36 230,53 35,52-17,18-265,-105 17,52 1</inkml:trace>
  <inkml:trace contextRef="#ctx0" brushRef="#br4" timeOffset="171121.7876">16351 10513,'53'88,"18"88,-1-52,1-230,-36-35,18 88</inkml:trace>
  <inkml:trace contextRef="#ctx0" brushRef="#br4" timeOffset="172551.8694">15187 10601,'141'35,"18"53,-71 54,-17-266,-54-17,36-18,-53 159</inkml:trace>
  <inkml:trace contextRef="#ctx0" brushRef="#br4" timeOffset="174295.9692">15857 11536,'-70'106,"-1"52,18-16,159-142,53-53,-36 53,-246-142,52-16,1 17,70 141</inkml:trace>
  <inkml:trace contextRef="#ctx0" brushRef="#br4" timeOffset="175937.063">16457 11271,'18'106,"-18"18,0 17,0-18,35 18,-35-158</inkml:trace>
  <inkml:trace contextRef="#ctx0" brushRef="#br4" timeOffset="176321.085">16475 11589,'123'0,"1"-18,-71 36</inkml:trace>
  <inkml:trace contextRef="#ctx0" brushRef="#br4" timeOffset="176725.1081">16704 11359,'18'106,"-1"53,1-36,-18 19,18-107</inkml:trace>
  <inkml:trace contextRef="#ctx0" brushRef="#br4" timeOffset="177456.1499">16969 11324,'105'124,"-52"17,36-265,-72 1,-17 17</inkml:trace>
  <inkml:trace contextRef="#ctx0" brushRef="#br4" timeOffset="178003.1812">17163 11624,'17'141,"19"18,-1-36,-35-140</inkml:trace>
  <inkml:trace contextRef="#ctx0" brushRef="#br4" timeOffset="178933.2344">17568 11465,'36'106,"-36"18,35 34,-17 1,-1-335,-34 52,-1-35,18 1,141 52,-53 247,-53-18,-35 19,-158-107,34-53,36-52</inkml:trace>
  <inkml:trace contextRef="#ctx0" brushRef="#br4" timeOffset="179684.2774">18344 11501,'18'-89,"141"36,-36 177,36-159,-124-89,-35 124</inkml:trace>
  <inkml:trace contextRef="#ctx0" brushRef="#br4" timeOffset="180248.3096">18380 11783,'123'35,"1"-35,34 0,-34 0</inkml:trace>
  <inkml:trace contextRef="#ctx0" brushRef="#br4" timeOffset="180784.3403">18221 12294,'123'36,"71"-72,-70 36,17-17,18 17,-124-18</inkml:trace>
  <inkml:trace contextRef="#ctx0" brushRef="#br4" timeOffset="182100.4155">19456 11412,'17'106,"-87"106,17-18,35-35,1-36,122-123,19-70,-1 52,18-35,-211-106,-54 0,54 18,-18 18,52 70</inkml:trace>
  <inkml:trace contextRef="#ctx0" brushRef="#br4" timeOffset="185620.6169">19897 11483,'53'106,"-18"88,35-35,-52-1,-18-175</inkml:trace>
  <inkml:trace contextRef="#ctx0" brushRef="#br4" timeOffset="186010.6392">19967 11783,'106'-88,"18"123,34-53,-140 18</inkml:trace>
  <inkml:trace contextRef="#ctx0" brushRef="#br4" timeOffset="186466.6653">20232 11465,'0'106,"17"18,36-1,-35 18,0 0,-18-158</inkml:trace>
  <inkml:trace contextRef="#ctx0" brushRef="#br4" timeOffset="187103.7017">20514 11448,'124'123,"17"36,-53-18,53-35,-35 17</inkml:trace>
  <inkml:trace contextRef="#ctx0" brushRef="#br4" timeOffset="187554.7275">20973 11518,'-106'141,"35"53,-17-53,70-17,18-54</inkml:trace>
  <inkml:trace contextRef="#ctx0" brushRef="#br4" timeOffset="188731.7948">21184 11518,'18'141,"35"53,-36-70,-17 35,0-36,0-299,-52 17,52 35,0-52,17 53,54-19,52 125,36 158,-177-18,-87 18,-54-141,53-17</inkml:trace>
  <inkml:trace contextRef="#ctx0" brushRef="#br3" timeOffset="205253.7398">18080 12647,'0'88,"-35"71,17-18,0 88,-35-17,53-88,-53 87,18-52,-18 35,-17 18,-1-1,1 36,-19-17,54-19,-35 1,-19 35,-34-18,17-35,-53 53,1-18,-1-35,-141 18,159-106,-106 35,53-17,0-36,-35 35,70-52,0-1,-35 1,-18 35,54-71,16 18,-157 53,158-71,-18 36,-88-1,88-35,0-17,-17 35,17-35,-17-1,-18 1,-18 17,36-17,-18-1,17-17,1 0,-18 0,17 0,1 0,-71 0,35 0,36-17,-18-18,18 35,17-18,-17 0,17 1,18-36,0 35,-18-35,0 36,0-54,1 36,-1-1,18 1,-18-35,-106-36,1-18,17 1,0 17,0 18,18-18,17 18,18 17,0-35,-18 36,18-18,0-18,-17 35,17-52,-1-1,54 36,0 0,-17-36,16 71,-16-52,-1 34,-35-52,70 87,-17-52,0 0,35-53,-17-53,70 70,18-34,-18-1,17 0,36 0,0 1,0 34,0 1,0-1,0 1,0-36,0 0,-35 0,53 1,-18 17,17 17,1-17,0-35,-18 17,-18 35,18 1,0-53,53 17,35-35,18 0,-18 53,36-18,-36-35,-18 53,19-53,34 0,-35 70,53-52,-17-18,17 35,-17 18,-89 0,71-18,-1 18,-16 17,-19-17,-70 18,88-18,-193 194,-37 70,1-52,265-177,52-18,-35-17,-176 265,17-1,1 1,17-1,17 36,-17-71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10-26T19:48:14.678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F59D56"/>
    </inkml:brush>
    <inkml:brush xml:id="br2">
      <inkml:brushProperty name="width" value="0.05292" units="cm"/>
      <inkml:brushProperty name="height" value="0.05292" units="cm"/>
      <inkml:brushProperty name="color" value="#9DBB61"/>
    </inkml:brush>
    <inkml:brush xml:id="br3">
      <inkml:brushProperty name="width" value="0.05292" units="cm"/>
      <inkml:brushProperty name="height" value="0.05292" units="cm"/>
      <inkml:brushProperty name="color" value="#7030A0"/>
    </inkml:brush>
    <inkml:brush xml:id="br4">
      <inkml:brushProperty name="width" value="0.05292" units="cm"/>
      <inkml:brushProperty name="height" value="0.05292" units="cm"/>
      <inkml:brushProperty name="color" value="#00B050"/>
    </inkml:brush>
    <inkml:brush xml:id="br5">
      <inkml:brushProperty name="width" value="0.05292" units="cm"/>
      <inkml:brushProperty name="height" value="0.05292" units="cm"/>
      <inkml:brushProperty name="color" value="#00B0F0"/>
    </inkml:brush>
    <inkml:brush xml:id="br6">
      <inkml:brushProperty name="width" value="0.05292" units="cm"/>
      <inkml:brushProperty name="height" value="0.05292" units="cm"/>
      <inkml:brushProperty name="color" value="#E5B9B7"/>
    </inkml:brush>
    <inkml:brush xml:id="br7">
      <inkml:brushProperty name="width" value="0.05292" units="cm"/>
      <inkml:brushProperty name="height" value="0.05292" units="cm"/>
    </inkml:brush>
  </inkml:definitions>
  <inkml:trace contextRef="#ctx0" brushRef="#br0">7126 11624,'88'141,"53"36,1-54,-1-17,-141-106</inkml:trace>
  <inkml:trace contextRef="#ctx0" brushRef="#br0" timeOffset="2454.1404">12312 11359,'-141'89,"17"69,1-17,17 1,-17-125</inkml:trace>
  <inkml:trace contextRef="#ctx0" brushRef="#br0" timeOffset="11963.6843">9190 4180,'-141'-17,"0"-1,-18 18,0 53,-35 18,0 17,71-35,-19 17,125 54,17-1,0 1,53 34,88-16,53-54,18-35,-54-53,19 0,-19 0,54-53,0 35,-36-17,36 35,-71 17,0-17,18 18,0 0,17-18,-17 0,17 53,18-36,-70 19,34 34,1-17,53-35,-53-18,17 0,18 0,-35-18,17 18,0 0,54 0,-54 0,1 18,-36 35,0-36,0 36,-18-53,36-17,0-54,0 36,-1 17,-17-17,53 17,-70 18,-1-18,36 18,0-17,-36-36,54 53,-18 0,17 0,-53-18,71 18,-17 0,-1 0,-17 0,17 36,-17-36,-35 17,70-34,-18-19,-53 36,1 0,70 0,-18 0,18-35,-53 53,-17-18,35 0,-36 17,1 1,17 52,-18-52,36 53,0-54,-1 1,1-36,-18 18,18-17,35-54,18 36,-53 17,-36 1,0 17,19-53,-19-36,1-52,-107 18,-17-36,-88 18,-53 53,-106 17,-35-35,123 71,-17-18,52 36,-17-19,18-17,-1 36,-35-36,1 18,-1 17,-35-17,53 17,-53 0,53 18,-54-35,19 17,17 18,-52-17,-1 17,36 0,-18-35,52 17,-52 18,18-18,17 1,-17-19,17 36,0 0,18 0,-53 0,53 0,-35 0,-18 0,17 0,19 0,-142 0,194 0,-18 0,-17 0,0 0,18 0,-36 36,36-36,-177-18,35 36,124-36,-124 18,1 18,105-18,18 0,0-36,17 19,-87 52,87-17,-17-1,-88 36,-18-35,0 17,123-35,-87 0,87 0,-105-18,88 1,-71-1,53 1,-17 17,17 0,-17 0,17 0,18 17,0 1,0 17,17-17,1-18,-18 17,141 142,53-35,35 17,-106-159</inkml:trace>
  <inkml:trace contextRef="#ctx0" brushRef="#br0" timeOffset="14460.8272">18309 3969,'106'-71,"35"18,-17 18,70-18,-36-70,1 52,0 0,-18 36,18-18,-265 36,-35-1,17 0,248-52,17 70,0 0,-194 141,-70 0,87-17,36-124</inkml:trace>
  <inkml:trace contextRef="#ctx0" brushRef="#br0" timeOffset="15928.9111">20373 3316,'-35'141,"35"-17,35-1,-35-123</inkml:trace>
  <inkml:trace contextRef="#ctx0" brushRef="#br0" timeOffset="16472.9422">20108 3387,'106'-71,"71"89,-54-18,-35 0</inkml:trace>
  <inkml:trace contextRef="#ctx0" brushRef="#br0" timeOffset="17084.9772">20232 3704,'141'-35,"18"-18,-106 35</inkml:trace>
  <inkml:trace contextRef="#ctx0" brushRef="#br0" timeOffset="17977.0283">20937 3263,'-123'-17,"88"158,35-18,88 18,35-141,18-106,-141-17,-123-1,35 89</inkml:trace>
  <inkml:trace contextRef="#ctx0" brushRef="#br0" timeOffset="19385.1088">20161 3228,'141'-18,"18"18,-35-17,-1-1,1 0,-1 18,0 0,-123-17</inkml:trace>
  <inkml:trace contextRef="#ctx0" brushRef="#br0" timeOffset="20373.1653">21343 3298,'71'-88,"34"194,37-106,-90-70</inkml:trace>
  <inkml:trace contextRef="#ctx0" brushRef="#br0" timeOffset="20961.199">21431 3510,'124'0,"-1"0,-88-18</inkml:trace>
  <inkml:trace contextRef="#ctx0" brushRef="#br0" timeOffset="21366.2221">21467 3687,'105'0,"19"-18,-36 0</inkml:trace>
  <inkml:trace contextRef="#ctx0" brushRef="#br0" timeOffset="23103.3215">22137 3228,'0'106,"0"17,-53 1,53-1,-18-105</inkml:trace>
  <inkml:trace contextRef="#ctx0" brushRef="#br0" timeOffset="23954.3702">21943 3369,'106'0,"17"-18,-70 1</inkml:trace>
  <inkml:trace contextRef="#ctx0" brushRef="#br0" timeOffset="24593.4067">21908 3792,'105'0,"36"-35,-17 17,-106 1</inkml:trace>
  <inkml:trace contextRef="#ctx0" brushRef="#br0" timeOffset="25282.4461">22401 3404,'18'124,"-18"17,-18 0,124-123,18-89,-124 71</inkml:trace>
  <inkml:trace contextRef="#ctx0" brushRef="#br0" timeOffset="25671.4684">22437 3651,'141'-70,"-35"-1</inkml:trace>
  <inkml:trace contextRef="#ctx0" brushRef="#br0" timeOffset="26061.4907">22437 3404,'88'-17,"71"-19,-177 19</inkml:trace>
  <inkml:trace contextRef="#ctx0" brushRef="#br0" timeOffset="26816.5339">21872 3157,'106'0,"53"-35,0 0,-36 35,0-35,1 35,-124-18</inkml:trace>
  <inkml:trace contextRef="#ctx0" brushRef="#br0" timeOffset="40832.3355">22948 3598,'141'-88,"18"35,-18 36,0-1,-17 18,17 18,18 34,35 37,-36 52,-17-53,-35 53,18 0,-89-17,36 17,-54-18,36 1,-35 34,-18-34,0 35,-35-1,35-16,-18-1,18-18,-18 1,-35 34,36-34,-19 35,19-36,-18 1,17-1,0 18,-123-229,0-18,176 212,89 70,-1-176,-70-123,88 17,-105 88</inkml:trace>
  <inkml:trace contextRef="#ctx0" brushRef="#br0" timeOffset="42706.4427">21872 7355,'-70'124,"-89"70,71-71,0 18,193-141,54 0,-159 0</inkml:trace>
  <inkml:trace contextRef="#ctx0" brushRef="#br0" timeOffset="43371.4807">21996 7532,'35'88,"-35"71,0-18,0-124</inkml:trace>
  <inkml:trace contextRef="#ctx0" brushRef="#br0" timeOffset="43775.5039">21890 7691,'141'-53,"0"17,-17 19,-124 17</inkml:trace>
  <inkml:trace contextRef="#ctx0" brushRef="#br0" timeOffset="44309.5344">21890 7973,'70'0,"89"-18,-35-35,-107 71</inkml:trace>
  <inkml:trace contextRef="#ctx0" brushRef="#br0" timeOffset="44997.5738">22419 7497,'0'123,"0"18,-18 0,124-123,35-53,-123 35</inkml:trace>
  <inkml:trace contextRef="#ctx0" brushRef="#br0" timeOffset="45366.5949">22384 7708,'106'-35,"17"17,-123 1</inkml:trace>
  <inkml:trace contextRef="#ctx0" brushRef="#br0" timeOffset="45751.6169">22366 7497,'124'0,"-1"-71,-70 71</inkml:trace>
  <inkml:trace contextRef="#ctx0" brushRef="#br0" timeOffset="46505.66">22913 7461,'-88'177,"70"-36,18 17,141-34,0-283,-105 0,-125 36,-34 52,105 36</inkml:trace>
  <inkml:trace contextRef="#ctx0" brushRef="#br0" timeOffset="47367.7093">23319 7602,'70'-141,"54"159,-1 0,-70-89</inkml:trace>
  <inkml:trace contextRef="#ctx0" brushRef="#br0" timeOffset="48162.7548">23354 7779,'123'-36,"1"54,-54-18</inkml:trace>
  <inkml:trace contextRef="#ctx0" brushRef="#br0" timeOffset="48685.7847">23301 7955,'123'18,"1"-18,-106-36</inkml:trace>
  <inkml:trace contextRef="#ctx0" brushRef="#br0" timeOffset="49705.8431">23989 7532,'-53'141,"-18"0,18-18,159-105,18-18</inkml:trace>
  <inkml:trace contextRef="#ctx0" brushRef="#br0" timeOffset="50315.8779">24253 7532,'18'106,"-18"17,0 1</inkml:trace>
  <inkml:trace contextRef="#ctx0" brushRef="#br0" timeOffset="50744.9025">24042 7532,'106'0,"35"0,-71 0</inkml:trace>
  <inkml:trace contextRef="#ctx0" brushRef="#br0" timeOffset="51235.9306">24095 7920,'106'0,"17"-18,-123 18</inkml:trace>
  <inkml:trace contextRef="#ctx0" brushRef="#br0" timeOffset="52043.9768">24536 7532,'-36'88,"36"53,18 18,123-89,-35-193,-71-53,-88 34,-17 107</inkml:trace>
  <inkml:trace contextRef="#ctx0" brushRef="#br0" timeOffset="52792.0196">24941 7479,'0'123,"-17"36,17-35,141-36,0-106,-141-17</inkml:trace>
  <inkml:trace contextRef="#ctx0" brushRef="#br0" timeOffset="53222.0442">24924 7708,'123'0,"-52"-17</inkml:trace>
  <inkml:trace contextRef="#ctx0" brushRef="#br0" timeOffset="53624.0672">24853 7461,'88'0,"36"0,-54 0</inkml:trace>
  <inkml:trace contextRef="#ctx0" brushRef="#br0" timeOffset="58506.3464">6368 12665,'141'17,"0"1,0 53,18 70,17 35,-35-52,-70 52,-36-53,36 18,-54-17,19-1,-36 1,0-1,0 1,0-124</inkml:trace>
  <inkml:trace contextRef="#ctx0" brushRef="#br0" timeOffset="61264.5042">12682 12100,'-123'53,"-18"71,0 17,35-18,18 18,17 0,1-17,-1 35,0 35,54-71,-36 18,35 18,18-53,0 17,35 18,54-17,-89-106</inkml:trace>
  <inkml:trace contextRef="#ctx0" brushRef="#br1" timeOffset="68799.9352">8043 13123,'36'-106,"87"89,-105 158,-18-18,-141-87,123 122,71-16</inkml:trace>
  <inkml:trace contextRef="#ctx0" brushRef="#br1" timeOffset="69400.9695">8096 13741,'36'0</inkml:trace>
  <inkml:trace contextRef="#ctx0" brushRef="#br1" timeOffset="71561.0931">11024 12876,'124'-53,"-71"159,-53 53,-124-53,1 35,123-18,0-105</inkml:trace>
  <inkml:trace contextRef="#ctx0" brushRef="#br1" timeOffset="72079.1227">10918 13582,'0'18</inkml:trace>
  <inkml:trace contextRef="#ctx0" brushRef="#br1" timeOffset="74988.2891">5186 8714,'-18'105,"18"19,0-1,124-52,-1-106,-88 17</inkml:trace>
  <inkml:trace contextRef="#ctx0" brushRef="#br1" timeOffset="75425.3141">5186 8943,'106'-18,"17"-17,-88 17</inkml:trace>
  <inkml:trace contextRef="#ctx0" brushRef="#br1" timeOffset="75866.3393">5168 8784,'124'-53,"34"36,-140-1</inkml:trace>
  <inkml:trace contextRef="#ctx0" brushRef="#br1" timeOffset="77002.4043">5574 8872,'0'141,"0"-17,-18-283,54 36,-19-18,107 141,-36 123,-35 36,-53-36,0 1,0-142</inkml:trace>
  <inkml:trace contextRef="#ctx0" brushRef="#br1" timeOffset="77418.4281">5574 8996,'88'0,"36"0</inkml:trace>
  <inkml:trace contextRef="#ctx0" brushRef="#br1" timeOffset="78655.4989">5062 8590,'106'-18,"18"-17,34 35,-34 18,-1-1,1-17,-1 0</inkml:trace>
  <inkml:trace contextRef="#ctx0" brushRef="#br1" timeOffset="79764.5623">6227 8872,'105'-141,"19"141,-89 124,106-71,-17-89,-107-34</inkml:trace>
  <inkml:trace contextRef="#ctx0" brushRef="#br1" timeOffset="80411.5993">6315 9137,'106'0,"52"0,-34-35,-124 52</inkml:trace>
  <inkml:trace contextRef="#ctx0" brushRef="#br1" timeOffset="80851.6245">6297 9278,'194'0,"-70"-53,-89 53</inkml:trace>
  <inkml:trace contextRef="#ctx0" brushRef="#br1" timeOffset="81834.6807">7003 8943,'-53'106,"17"17,160-17,-1-106,-52-106,-124-35,-88 53,141 88</inkml:trace>
  <inkml:trace contextRef="#ctx0" brushRef="#br1" timeOffset="82819.7371">7320 9260,'35'-88,"1"-35,105 193,-106 54,18 17,-53-141</inkml:trace>
  <inkml:trace contextRef="#ctx0" brushRef="#br1" timeOffset="83355.7677">7355 9243,'106'-18,"18"18,-124 0</inkml:trace>
  <inkml:trace contextRef="#ctx0" brushRef="#br1" timeOffset="84152.8133">7020 8819,'124'36,"-1"-36,1 0,-1 0,-88 0</inkml:trace>
  <inkml:trace contextRef="#ctx0" brushRef="#br1" timeOffset="86117.9257">7849 9066,'106'0,"53"-88,-18-35,35 35,-17-36,-35 53,52 1,-53 35,1-1,17-105,0 35,-247 71,-35 106,282-142,0 1,-141 211,-105 0,87-18,-17-140</inkml:trace>
  <inkml:trace contextRef="#ctx0" brushRef="#br1" timeOffset="89884.1411">6632 8326,'-106'-53,"-35"53,-17-18,-19-17,36-18,-18 18,36 35,-1 0,-34 35,34 0,1-53,-1 18,-17 53,70 71,19 17,16-18,36 36,0-35,36 34,-1-34,88 35,36-54,-18-16,0-1,36-71,17 19,-36-19,-16-17,-1-35,0 17,-18 18,36 0,0 0,-36 53,1-17,-1-36,1 0,34 35,1-35,-35 18,-1-1,18-87,0-107,-194 54,36-36,-54 0,1 18,-36 0,-53 71,18 17,-18 0,0 35,1-35,34 18,-35-18,18-35,18 52,-36 1,36 18,105 17</inkml:trace>
  <inkml:trace contextRef="#ctx0" brushRef="#br1" timeOffset="91401.2279">4145 8555,'141'-106,"-88"229,-176 19,105-19,0 1,18-89</inkml:trace>
  <inkml:trace contextRef="#ctx0" brushRef="#br1" timeOffset="91864.2544">4233 9190,'0'0</inkml:trace>
  <inkml:trace contextRef="#ctx0" brushRef="#br2" timeOffset="106138.0708">9772 5468,'-124'-35,"-34"35,34 0,1 17,-18 89,70 53,53 0,54-18,17-18,17 18,54-17,-71 17,88-18,0-87,-18-1,1 18,-1-53,1 0,34 0,54 0,0-35,-36 35,18-18,-70 18,-1 0,18 0,-17 0,-1 0,1 0,70 18,-18 17,-17-70,-36 35,1 0,70-18,-18 18,1-53,-19 71,1-18,17-18,19 18,16 0,-34-18,-54 18,36-17,0-18,-36 52,0-17,36-35,-18 17,18 1,0-19,0 36,-36 0,1 0,-1 36,36-36,-36 0,1-36,34 1,-34-35,-1-107,-34 54,-36-36,-89 0,-52 18,-71 123,36 18,-1 0,-34 18,16-18,19 0,-36 0,36 0,-1-18,1 18,-1 0,1 0,-36 0,0 36,1-36,17 0,-18 0,35 0,-34 17,16-17,-16 18,-1-18,18 0,-36 0,19 0,34 0,1 0,-1-18,-17-17,18 53,-1-18,-17 0,-18-18,1-52,-1 34,0 19,36 17,-1 0,1 0,-1-36,1 1,-18 17,0 1,-1 34,19-17,-1 0,1 0,0-17,-1 17,1 0,-36 0,35 17,1-17,52 53</inkml:trace>
  <inkml:trace contextRef="#ctx0" brushRef="#br2" timeOffset="109735.2765">13141 12488,'-124'106,"54"35,-1-17,36 17,17-18,18 1,-17-1,17 1,17-54</inkml:trace>
  <inkml:trace contextRef="#ctx0" brushRef="#br2" timeOffset="111290.3655">13123 13652,'-35'106,"35"18,0-1,18 1,52 17,-52-159</inkml:trace>
  <inkml:trace contextRef="#ctx0" brushRef="#br2" timeOffset="112384.4281">13106 12559,'0'-18</inkml:trace>
  <inkml:trace contextRef="#ctx0" brushRef="#br2" timeOffset="112599.4404">13141 12506,'0'53</inkml:trace>
  <inkml:trace contextRef="#ctx0" brushRef="#br2" timeOffset="113850.5119">13194 12647,'-18'106,"-52"35,34 18,19-36,17 1,0-1,0 1,35-71</inkml:trace>
  <inkml:trace contextRef="#ctx0" brushRef="#br2" timeOffset="115249.5919">13317 13776,'-70'123,"70"1,17-1,19-70</inkml:trace>
  <inkml:trace contextRef="#ctx0" brushRef="#br2" timeOffset="118462.7757">13017 6826,'-17'106,"34"70,-34-17,17 0,0-18,0-17,17 70,-17-71,18 18,0 0,-18-35,0 35,-141-247,0 1,264 175,18 18,-88-211,53-1,-106 124</inkml:trace>
  <inkml:trace contextRef="#ctx0" brushRef="#br2" timeOffset="119503.8353">12294 8555,'-70'123,"-1"1,1 17,193-141,1-18,-36 18</inkml:trace>
  <inkml:trace contextRef="#ctx0" brushRef="#br2" timeOffset="120021.8649">12577 8678,'0'89,"0"34,0 0,17-87</inkml:trace>
  <inkml:trace contextRef="#ctx0" brushRef="#br2" timeOffset="120843.9119">12876 8819,'89'-52,"-72"175,124-105,-70-89</inkml:trace>
  <inkml:trace contextRef="#ctx0" brushRef="#br2" timeOffset="121405.9441">12929 9049,'88'0,"36"-18,-53 18</inkml:trace>
  <inkml:trace contextRef="#ctx0" brushRef="#br2" timeOffset="122061.9816">12965 9137,'88'35,"35"-35,-123-17</inkml:trace>
  <inkml:trace contextRef="#ctx0" brushRef="#br2" timeOffset="123021.0364">13582 8855,'-71'106,"36"35,-18-18,159-105,17-18</inkml:trace>
  <inkml:trace contextRef="#ctx0" brushRef="#br2" timeOffset="123904.0869">13723 8978,'18'-88,"123"35,-106 194,-53 18,-34-18,-72-194,159-88,106 229,1-35,-125-18</inkml:trace>
  <inkml:trace contextRef="#ctx0" brushRef="#br2" timeOffset="126678.2456">13000 9525,'0'123,"-18"124,18-105,-123-178,17-140,124 282,87 35,-16-247,-1 53</inkml:trace>
  <inkml:trace contextRef="#ctx0" brushRef="#br2" timeOffset="128062.3248">11889 10389,'17'124,"-34"-1,70-264,-36 0,124 159,-123 123,17-247,106 106,-158 159,-1-36,18-123</inkml:trace>
  <inkml:trace contextRef="#ctx0" brushRef="#br2" timeOffset="128719.3624">12435 10425,'-35'105,"0"54,-18-35,176-142,1 18</inkml:trace>
  <inkml:trace contextRef="#ctx0" brushRef="#br2" timeOffset="129153.3872">12612 10513,'35'141,"-35"0,18-18,-1-123</inkml:trace>
  <inkml:trace contextRef="#ctx0" brushRef="#br2" timeOffset="129569.411">12753 10619,'141'17,"-18"1,-123 0</inkml:trace>
  <inkml:trace contextRef="#ctx0" brushRef="#br2" timeOffset="129885.4291">12841 10848,'106'-53,"17"106,-123-53</inkml:trace>
  <inkml:trace contextRef="#ctx0" brushRef="#br2" timeOffset="130846.484">13106 10760,'106'158,"-54"-16,-52-248,0-53,89 282,-54-246,106 176,-123 70,-18 1,17-195</inkml:trace>
  <inkml:trace contextRef="#ctx0" brushRef="#br2" timeOffset="131395.5154">13688 10724,'0'106,"-18"18,124-54,17-70</inkml:trace>
  <inkml:trace contextRef="#ctx0" brushRef="#br2" timeOffset="132149.5586">14005 10795,'141'-71,"-35"177,-106 88,-141-88,0-194,264 17,1 124,17 18</inkml:trace>
  <inkml:trace contextRef="#ctx0" brushRef="#br0" timeOffset="141874.1148">23336 8220,'-17'106,"17"52,17-17,-123-229,-35 0,229 211,54-105,-19-141,-88 87</inkml:trace>
  <inkml:trace contextRef="#ctx0" brushRef="#br0" timeOffset="143578.2122">20673 9049,'-35'176,"52"1,-17-54,-17-229,17-53,35 36,88 141,-105 123,17-265,36-35,52 265,-123 71,0-54,0-123</inkml:trace>
  <inkml:trace contextRef="#ctx0" brushRef="#br0" timeOffset="144270.2518">21272 8943,'-35'159,"-35"17,34-17,142-89,0-70</inkml:trace>
  <inkml:trace contextRef="#ctx0" brushRef="#br0" timeOffset="144803.2823">21555 9102,'106'-18,"17"18,-70-18</inkml:trace>
  <inkml:trace contextRef="#ctx0" brushRef="#br0" timeOffset="145236.3071">21696 9066,'-18'124,"18"52,35-35,-35-141</inkml:trace>
  <inkml:trace contextRef="#ctx0" brushRef="#br0" timeOffset="145683.3326">21555 9454,'106'18,"17"-18,18-35,-141 35</inkml:trace>
  <inkml:trace contextRef="#ctx0" brushRef="#br0" timeOffset="146348.3707">21996 9137,'0'123,"0"1,0-1,141-87,-88-54</inkml:trace>
  <inkml:trace contextRef="#ctx0" brushRef="#br0" timeOffset="146732.3927">22031 9419,'0'-123,"123"123,-87 0</inkml:trace>
  <inkml:trace contextRef="#ctx0" brushRef="#br0" timeOffset="147060.4114">22049 9155,'105'-18,"-34"-17</inkml:trace>
  <inkml:trace contextRef="#ctx0" brushRef="#br0" timeOffset="147796.4535">22437 9172,'-71'141,"53"-17,36-1,106-123,-36-106,-88-17,-141-1,70 107</inkml:trace>
  <inkml:trace contextRef="#ctx0" brushRef="#br0" timeOffset="148229.4783">22878 9225,'123'-35,"1"17,-107 18</inkml:trace>
  <inkml:trace contextRef="#ctx0" brushRef="#br0" timeOffset="148548.4965">23001 9366,'106'0,"-53"0</inkml:trace>
  <inkml:trace contextRef="#ctx0" brushRef="#br0" timeOffset="149567.5548">23336 9207,'0'106,"18"53,-18-35,18-266,-18 19,52-18,54 300,-70-1,-19-263,54-37,-1 319,-70-36</inkml:trace>
  <inkml:trace contextRef="#ctx0" brushRef="#br0" timeOffset="150178.5898">24007 9155,'-36'88,"-34"123,17-87,176-124,-35-18</inkml:trace>
  <inkml:trace contextRef="#ctx0" brushRef="#br0" timeOffset="150954.6342">24218 9137,'88'0,"53"-35,-141 52</inkml:trace>
  <inkml:trace contextRef="#ctx0" brushRef="#br0" timeOffset="151451.6626">24359 9119,'0'141,"0"-17,0-1</inkml:trace>
  <inkml:trace contextRef="#ctx0" brushRef="#br0" timeOffset="151901.6883">24306 9278,'0'106,"141"-53,-88-88</inkml:trace>
  <inkml:trace contextRef="#ctx0" brushRef="#br0" timeOffset="152794.7394">24624 9102,'-35'123,"35"71,53-70,70-177,-105-71,-18 1,-89-18,72 141</inkml:trace>
  <inkml:trace contextRef="#ctx0" brushRef="#br0" timeOffset="153570.7838">24800 9049,'36'123,"-19"1,-17-1,35 1,107-124,-1-53,-141 53</inkml:trace>
  <inkml:trace contextRef="#ctx0" brushRef="#br0" timeOffset="154131.8159">24888 9190,'0'106,"159"-212,-159 106</inkml:trace>
  <inkml:trace contextRef="#ctx0" brushRef="#br0" timeOffset="154580.8416">24818 9084,'88'0,"71"-18,-36 1</inkml:trace>
  <inkml:trace contextRef="#ctx0" brushRef="#br3" timeOffset="171181.7911">17974 5345,'-106'17,"-17"-17,-1-17,-35 34,18-17,18 0,-18 0,-18 35,36 54,87 69,36 19,36 17,-1-71,71 54,-18-54,18 18,35-53,0-35,-18-35,36 35,18-35,-19-1,1-17,17 0,-17 0,-18 0,18-17,-35 17,-1-36,36 72,-36-36,36 0,-18 0,-17 0,-1 0,71 0,-70-18,34 18,-34 0,52-18,1 18,-19 0,-34 18,-1-36,71 18,-17 0,-54 18,54-18,17 0,-71-18,18 18,0-17,-35 17,53 17,0-17,-18 0,0 18,-18 17,36-35,-18 0,35-70,-52 34,17-69,0-1,-17-35,-89 17,0-17,-17 18,17-36,-88 35,-88 36,-53 18,53 34,-18 54,36 0,-36-1,-53 1,54 17,16 0,-34-17,0 17,-18 1,70-1,-70 0,18 0,-36-52,53 52,36-35,-36 0,-53 0,89 0,-18 0,-18 0,36-35,-54-36,54 36,-1-36,-34 36,16 0,19 35,0 18,-1-54,-88-17,54 18,-1 17,35-17,-17 17,18-52,-18 17,17 53,1 18,-18 52,17-35,1 36,-18 0,-1-1,142-70</inkml:trace>
  <inkml:trace contextRef="#ctx0" brushRef="#br3" timeOffset="174252.9667">17251 6773,'-88'106,"88"18,0 17,17 17,-34-34,-1 17,18 0,35 18,-35-36,-17 36,52 0,-35-36,-106-158,-17-88,17-18,229 282,-17 0,35-159,-53-123,-70 123</inkml:trace>
  <inkml:trace contextRef="#ctx0" brushRef="#br3" timeOffset="176465.0933">16245 8855,'0'106,"-17"17,-19 18,142-141,18-35</inkml:trace>
  <inkml:trace contextRef="#ctx0" brushRef="#br3" timeOffset="177502.1526">16492 8872,'106'-35,"-71"141,-158 17,246-176,-34 177,-213-36,-17-70,141-54</inkml:trace>
  <inkml:trace contextRef="#ctx0" brushRef="#br3" timeOffset="178524.211">17039 8925,'71'-123,"70"211,18-17,-18-142,-124 18</inkml:trace>
  <inkml:trace contextRef="#ctx0" brushRef="#br3" timeOffset="179118.245">17145 9102,'141'-18,"-17"-17,-1 35,-123 0</inkml:trace>
  <inkml:trace contextRef="#ctx0" brushRef="#br3" timeOffset="179610.2732">17110 9190,'123'0,"1"0,-1 0,-17-35</inkml:trace>
  <inkml:trace contextRef="#ctx0" brushRef="#br3" timeOffset="180381.3173">17903 8784,'-35'124,"-71"52,106-70,124-106,-1-18,-70 1</inkml:trace>
  <inkml:trace contextRef="#ctx0" brushRef="#br3" timeOffset="180966.3507">18080 8872,'0'89,"123"-72,-34-17</inkml:trace>
  <inkml:trace contextRef="#ctx0" brushRef="#br3" timeOffset="181368.3737">18239 8731,'0'88,"35"89,-17 17,-18-141</inkml:trace>
  <inkml:trace contextRef="#ctx0" brushRef="#br3" timeOffset="182959.4647">15857 9825,'18'106,"-18"35,0-265,53-17,70 176,-87 89,34-230,18 247,-88-17</inkml:trace>
  <inkml:trace contextRef="#ctx0" brushRef="#br3" timeOffset="183703.5073">16510 9807,'-18'124,"-87"34,228-87,0-53,-87-18</inkml:trace>
  <inkml:trace contextRef="#ctx0" brushRef="#br3" timeOffset="184572.557">16775 9913,'123'-53,"-70"159,-159-88,212-18,35 105,-247 19,-17-142,88-17</inkml:trace>
  <inkml:trace contextRef="#ctx0" brushRef="#br3" timeOffset="185003.5816">17251 9931,'106'17,"17"-17,-105 0</inkml:trace>
  <inkml:trace contextRef="#ctx0" brushRef="#br3" timeOffset="185316.5995">17304 10107,'106'-18,"17"1,-105 17</inkml:trace>
  <inkml:trace contextRef="#ctx0" brushRef="#br3" timeOffset="186225.6515">17692 9984,'0'123,"0"1,53-266,70 142,-123 124,18-248,123 19,-123 246,-18-18,0-123</inkml:trace>
  <inkml:trace contextRef="#ctx0" brushRef="#br3" timeOffset="186792.684">18274 9948,'-35'141,"-36"1,53-19,142-194,-1 71,-87 0</inkml:trace>
  <inkml:trace contextRef="#ctx0" brushRef="#br3" timeOffset="187332.7149">18503 9948,'0'106,"141"-35,-70-89</inkml:trace>
  <inkml:trace contextRef="#ctx0" brushRef="#br3" timeOffset="187742.7383">18680 9878,'-18'106,"18"17,0 1,18 34,-18-140</inkml:trace>
  <inkml:trace contextRef="#ctx0" brushRef="#br3" timeOffset="189892.8613">17304 9437,'0'141,"17"-18,-140-211,193 194,54-106,-71-106,-18 71</inkml:trace>
  <inkml:trace contextRef="#ctx0" brushRef="#br3" timeOffset="192752.0248">6015 12947,'106'123,"17"19,-105 16,-1-34,19-1,-54 1,18-107</inkml:trace>
  <inkml:trace contextRef="#ctx0" brushRef="#br3" timeOffset="194270.1117">6085 12788,'106'88,"18"106,-89-70,0-1,18 18,-53-17,-35-1,35-105</inkml:trace>
  <inkml:trace contextRef="#ctx0" brushRef="#br3" timeOffset="195516.1829">6262 12806,'123'123,"18"71,-70 0,-53-70,-18-1,-18-70</inkml:trace>
  <inkml:trace contextRef="#ctx0" brushRef="#br3" timeOffset="196862.2599">5909 13864,'35'88,"18"71,-53-35,0-89</inkml:trace>
  <inkml:trace contextRef="#ctx0" brushRef="#br3" timeOffset="197635.3041">6085 13811,'36'106,"-19"35,-17-17,0-124</inkml:trace>
  <inkml:trace contextRef="#ctx0" brushRef="#br3" timeOffset="198462.3514">6174 13811,'105'88,"-105"36,0-1,-35-52</inkml:trace>
  <inkml:trace contextRef="#ctx0" brushRef="#br4" timeOffset="229382.1199">12947 12277,'123'0,"1"-36,35-34,-18 35,-18 17,1-53,17 36,-18-35,18 52,-264 18,-1 18,230 17,18-35,-124 123,-88 1,140-230,37-35,-213 106,1-18,-1 53,89 0</inkml:trace>
  <inkml:trace contextRef="#ctx0" brushRef="#br4" timeOffset="232926.3227">14393 11906,'0'124,"0"34,36-263,17-54,70 265,-123 17,18-246,52-18,18 264,-88 18,18 0,0-141</inkml:trace>
  <inkml:trace contextRef="#ctx0" brushRef="#br4" timeOffset="233889.3777">15099 11695,'-18'141,"-52"35,-1-35,195-70,-1-107,-105 36</inkml:trace>
  <inkml:trace contextRef="#ctx0" brushRef="#br4" timeOffset="234501.4128">15293 11747,'106'-17,"17"-1,-52 18</inkml:trace>
  <inkml:trace contextRef="#ctx0" brushRef="#br4" timeOffset="234966.4394">15434 11747,'-18'106,"18"18,0-1,0-105</inkml:trace>
  <inkml:trace contextRef="#ctx0" brushRef="#br4" timeOffset="235464.4678">15363 12153,'124'-35,"-1"0,-105 35</inkml:trace>
  <inkml:trace contextRef="#ctx0" brushRef="#br4" timeOffset="236217.5109">15787 11677,'0'123,"0"36,-18 0,124-106,35-124</inkml:trace>
  <inkml:trace contextRef="#ctx0" brushRef="#br4" timeOffset="236879.5488">15787 11924</inkml:trace>
  <inkml:trace contextRef="#ctx0" brushRef="#br4" timeOffset="238485.6406">15804 11747,'-123'89,"123"17,18 35,35 17,70-158,18-123,-123-1,-18 1,-36-18,-105 88,18 229,105-87</inkml:trace>
  <inkml:trace contextRef="#ctx0" brushRef="#br4" timeOffset="239313.688">16192 11677,'0'70,"0"54,0 17,0-17,18-1,123-229,-105 89</inkml:trace>
  <inkml:trace contextRef="#ctx0" brushRef="#br4" timeOffset="239684.7092">16192 11977,'106'-35,"-17"-18</inkml:trace>
  <inkml:trace contextRef="#ctx0" brushRef="#br4" timeOffset="240116.7339">16175 11677,'17'-124,"36"248,71-212,-1 105</inkml:trace>
  <inkml:trace contextRef="#ctx0" brushRef="#br4" timeOffset="240587.7609">16633 11871,'142'-88,"-89"105</inkml:trace>
  <inkml:trace contextRef="#ctx0" brushRef="#br4" timeOffset="240891.7783">16598 12030,'106'-18,"35"-35,-141 36</inkml:trace>
  <inkml:trace contextRef="#ctx0" brushRef="#br4" timeOffset="241879.8348">17110 11747,'17'124,"1"17,-18 0,0-282,53 0,-18 17,18 230,-35 88,35-317,70 88,-123 140,-35 19,52-124</inkml:trace>
  <inkml:trace contextRef="#ctx0" brushRef="#br4" timeOffset="242523.8716">17815 11659,'0'106,"-88"18,18 34,193-87,0-71,-105-35</inkml:trace>
  <inkml:trace contextRef="#ctx0" brushRef="#br4" timeOffset="243030.9006">18115 11553,'0'106,"18"53,-18-35,0-1,0-70</inkml:trace>
  <inkml:trace contextRef="#ctx0" brushRef="#br4" timeOffset="243575.9318">18503 11624,'0'141,"0"-17,0-1,0-141</inkml:trace>
  <inkml:trace contextRef="#ctx0" brushRef="#br4" timeOffset="243858.948">18380 11853,'123'-17,"18"-1,-88 0</inkml:trace>
  <inkml:trace contextRef="#ctx0" brushRef="#br4" timeOffset="244780.0007">18838 11730,'18'88,"0"53,-18-17,0-265,17-18,124 265,-70-283,17 301,-53-1,-35-88</inkml:trace>
  <inkml:trace contextRef="#ctx0" brushRef="#br4" timeOffset="245418.0371">19685 11501,'-53'141,"0"53,-35-36,194-105,17-70,36-1</inkml:trace>
  <inkml:trace contextRef="#ctx0" brushRef="#br4" timeOffset="246189.0812">19932 11747,'0'-158,"0"264,35-212,106 106,0 35,-123 124,-53 35,-53-71,52-264,142 141,35 18,-53 35</inkml:trace>
  <inkml:trace contextRef="#ctx0" brushRef="#br4" timeOffset="253234.4842">6632 14340,'0'106,"53"35,-18 18,71-35,0 17,53-18,17-35,-52-88,-1 36,18-36,0-18,36 18,-1 0,-17 0,105 18,-69-36,-19 0,-17 1,-36 17,1 0,-1 0,1 17,70-17,-18-53,36 53,-18-17,-53 17,0-35,18-18,52 53,-105 0,88-18,-35-17,-36 17,1 18,-1 0,1 0,52 0,18-35,18-18,-71 53,18 0,-1-18,1 18,18 18,17 35,-71-18,1-35,34-18,-34 18,52-35,-17 35,0 18,-36-1,36 1,0-18,-18-18,18-17,-18 0,-18 17,18-70,-35-106,-53 35,-53 36,-18-18,-52 17,-18-17,-54 18,1 17,0-35,-17 88,16 0,19-18,-1 71,-17-17,18-89,-18 53,282 18,-18 35,1 17,-248-140,230 140,35 36,-17 0,-230 35,-18-88,107 53</inkml:trace>
  <inkml:trace contextRef="#ctx0" brushRef="#br4" timeOffset="254962.5831">15346 13159,'0'141,"0"0,0-247,0-17,159 246,-89 18,-52-282,-1 18,125 211,-107 35,-35-105</inkml:trace>
  <inkml:trace contextRef="#ctx0" brushRef="#br4" timeOffset="255606.6199">16034 13212,'-53'123,"18"0,140-70,-16-53</inkml:trace>
  <inkml:trace contextRef="#ctx0" brushRef="#br4" timeOffset="256201.6539">16334 13176,'158'-35,"-34"35,-89-18</inkml:trace>
  <inkml:trace contextRef="#ctx0" brushRef="#br4" timeOffset="256627.6783">16475 13176,'0'141,"53"18,-36-18,-17-141</inkml:trace>
  <inkml:trace contextRef="#ctx0" brushRef="#br4" timeOffset="257032.7015">16351 13529,'106'0,"18"0,-1 0,-105 0</inkml:trace>
  <inkml:trace contextRef="#ctx0" brushRef="#br4" timeOffset="257654.737">16898 13123,'0'141,"18"18,-18-35,106-107,17-17,-88-17</inkml:trace>
  <inkml:trace contextRef="#ctx0" brushRef="#br4" timeOffset="258056.76">16951 13388,'106'-53,"-53"53</inkml:trace>
  <inkml:trace contextRef="#ctx0" brushRef="#br4" timeOffset="258403.7799">16863 13212,'88'-53,"71"53,-159 0</inkml:trace>
  <inkml:trace contextRef="#ctx0" brushRef="#br4" timeOffset="259003.8142">17251 13141,'-71'106,"71"53,36-36,87-35,0-229,-123-18,-123 18,52 141</inkml:trace>
  <inkml:trace contextRef="#ctx0" brushRef="#br4" timeOffset="259508.8431">17692 13212,'88'0,"35"0,-87 0</inkml:trace>
  <inkml:trace contextRef="#ctx0" brushRef="#br4" timeOffset="259790.8592">17745 13388,'88'0,"53"35</inkml:trace>
  <inkml:trace contextRef="#ctx0" brushRef="#br4" timeOffset="260793.9166">18221 13229,'0'106,"0"35,0-264,18-1,123 195,-124 52,-17-229,71-35,52 229,-70 36,-53-1,0-140</inkml:trace>
  <inkml:trace contextRef="#ctx0" brushRef="#br4" timeOffset="261533.9589">18979 13088,'-35'106,"18"53,-36-36,194-52,-35-71</inkml:trace>
  <inkml:trace contextRef="#ctx0" brushRef="#br4" timeOffset="262422.0097">19226 13123,'124'-35,"-89"141,-158 17,229-123,17 124,-176 17,-70-159,87-17</inkml:trace>
  <inkml:trace contextRef="#ctx0" brushRef="#br4" timeOffset="262893.0367">19844 13088,'106'159,"-124"-18,18-18,0-123</inkml:trace>
  <inkml:trace contextRef="#ctx0" brushRef="#br4" timeOffset="263316.0609">19738 13370,'123'-70,"36"70,-88 0</inkml:trace>
  <inkml:trace contextRef="#ctx0" brushRef="#br4" timeOffset="264240.1137">20214 13282,'18'124,"17"-1,-53-229,36-17,106 105,-89 159,18-264,35 264,-35 0,-53-123</inkml:trace>
  <inkml:trace contextRef="#ctx0" brushRef="#br4" timeOffset="264890.1509">20902 13194,'-35'106,"-18"52,18-34,140-106,19-18,-71-53</inkml:trace>
  <inkml:trace contextRef="#ctx0" brushRef="#br4" timeOffset="265540.1881">21078 13017,'18'106,"-18"35,124-88,-1-70,36-36,-159 53</inkml:trace>
  <inkml:trace contextRef="#ctx0" brushRef="#br4" timeOffset="265966.2124">21325 12965,'0'123,"18"18,53 36,-18-36,-53-53</inkml:trace>
  <inkml:trace contextRef="#ctx0" brushRef="#br5" timeOffset="280707.0556">20532 11712,'106'-35,"52"17,-17-17,-17 35,-1 18,1-1,17 54,-18-36,1 106,-18 0,-36 18,1-18,-36-17,18 34,-35-34,-1 35,-17-36,-17 18,-1 0,18-17,0-1,0 1,0 52,-53-246</inkml:trace>
  <inkml:trace contextRef="#ctx0" brushRef="#br5" timeOffset="282039.1318">21572 13212,'124'0,"-1"70,-34 71,-72-17,36-1,-18 1,-35-1,0 71,36-229</inkml:trace>
  <inkml:trace contextRef="#ctx0" brushRef="#br5" timeOffset="286196.3695">22578 10019,'-53'141,"35"-18,1 36,17 18,0-54,0 53,-36 18,36-52,-17 69,17-52,-18 0,18-18,-18 0,18-35,-35 35,35-18,0 19,-18-19,18 0,0 1,-35 17,18-17,-36-1,17 36,-17-18,36-18,-1 1,-35-1,18 36,-18-18,35-17,18-1,-123-282,70 36,88 264,18-18,71-70,-54-176,18 52</inkml:trace>
  <inkml:trace contextRef="#ctx0" brushRef="#br5" timeOffset="288399.4955">17480 15258,'18'123,"-1"36,1-36,-18-229,0-17,-35-18,141 141,-1 123,-52 18,-35-317,70 35,71 229,-36 71,-123 0,0-159</inkml:trace>
  <inkml:trace contextRef="#ctx0" brushRef="#br5" timeOffset="289007.5303">18433 15187,'0'106,"-53"53,-18-18,54-18,122-158,36 70,-17-88,-71 53</inkml:trace>
  <inkml:trace contextRef="#ctx0" brushRef="#br5" timeOffset="289461.5563">18768 15169,'17'124,"1"35,0-36,-18 1,17-124</inkml:trace>
  <inkml:trace contextRef="#ctx0" brushRef="#br5" timeOffset="290041.5895">19121 15363,'105'71,"37"-71,-1-35</inkml:trace>
  <inkml:trace contextRef="#ctx0" brushRef="#br5" timeOffset="290468.6139">19191 15187,'53'106,"-35"35,-18 0,17-88</inkml:trace>
  <inkml:trace contextRef="#ctx0" brushRef="#br5" timeOffset="291442.6696">19614 15363,'0'124,"36"-1,-54-228,36-19,140 159,-122 124,34-300,71 264,-141 36,0-159</inkml:trace>
  <inkml:trace contextRef="#ctx0" brushRef="#br5" timeOffset="291969.6998">20320 15311,'-35'105,"-18"54,35 18,159-107,-17-70,-18-70</inkml:trace>
  <inkml:trace contextRef="#ctx0" brushRef="#br5" timeOffset="292716.7425">20655 15469,'106'-106,"53"159,-106 88,-71 36,-105-89,70-194,194 106,0 88,-106-52</inkml:trace>
  <inkml:trace contextRef="#ctx0" brushRef="#br5" timeOffset="293094.7641">21255 15557,'141'-35,"-18"35</inkml:trace>
  <inkml:trace contextRef="#ctx0" brushRef="#br5" timeOffset="293392.7811">21308 15734,'123'0,"1"70</inkml:trace>
  <inkml:trace contextRef="#ctx0" brushRef="#br5" timeOffset="294423.8401">21766 15557,'18'89,"17"69,-17-34,-18-230,0-17,35-1,89 248,-89 34,-35-263,71-54,52 300,-123-18,0-87</inkml:trace>
  <inkml:trace contextRef="#ctx0" brushRef="#br5" timeOffset="294958.8707">22490 15434,'-53'159,"-18"52,36-87,158-124,1-18,-107 1</inkml:trace>
  <inkml:trace contextRef="#ctx0" brushRef="#br5" timeOffset="295929.9263">22648 15540,'141'-88,"-17"88,-124 123,-53 1,176-54,-123 124,-141-176,18-18,141-53</inkml:trace>
  <inkml:trace contextRef="#ctx0" brushRef="#br5" timeOffset="296626.9661">23354 15522,'0'124,"18"-1,-1 71,1-176</inkml:trace>
  <inkml:trace contextRef="#ctx0" brushRef="#br5" timeOffset="296965.9855">23142 15716,'106'18,"35"-36,0 18,-88-17</inkml:trace>
  <inkml:trace contextRef="#ctx0" brushRef="#br5" timeOffset="297964.0426">23707 15522,'35'106,"0"53,-35-36,0-229,-17-52,52 34,35 230,-34 53,-36-36,0-246,70-71,18 335,-88-18,0-123</inkml:trace>
  <inkml:trace contextRef="#ctx0" brushRef="#br5" timeOffset="298858.0937">24236 15399,'17'0,"-34"141,-1-18,1 1,158-54,-18-70,-123 0</inkml:trace>
  <inkml:trace contextRef="#ctx0" brushRef="#br5" timeOffset="299554.1336">24553 15434,'0'141,"0"0,124-141,17-35,-123 17</inkml:trace>
  <inkml:trace contextRef="#ctx0" brushRef="#br5" timeOffset="299972.1575">24677 15240,'0'141,"17"-17,36 70,-35-71,-18 1,0-107</inkml:trace>
  <inkml:trace contextRef="#ctx0" brushRef="#br6" timeOffset="321286.3766">18874 9737,'-124'-18,"-35"36,36-1,-18-17,35 0,-53-35,36 17,-36 18,0 0,36 0,-54 0,36-35,18 17,-1 18,1 0,-1 0,1-35,-1-18,1 53,-18 18,17 35,-34-36,34 19,-17 87,88 1,18 17,35 0,141 0,0-70,-17-19,17 1,17 0,1 18,-35-53,-1-1,36-17,17 53,-17-53,0 18,-36-18,36 0,35 0,-53-18,53 18,-17 0,-19-35,1 17,-36 18,1-17,-1-19,1 36,17-176,-88 52,-88-17,-18 18,-71-18,-34 70,16 1,19 52,105 0</inkml:trace>
  <inkml:trace contextRef="#ctx0" brushRef="#br6" timeOffset="327243.7173">17339 10742,'106'35,"53"-35,-1-70,19 35,-54 52,71-52,-35 35,-18-18,0 18,0 0,-17 0,35 0,-1 18,-34 0,35-18,-18 0,-18 0,71 0,-35-18,-18 18,18-53,0 53,-36-18,0 18,1 0,35 0,-36 18,36 17,17-17,-17 0,17 17,1 35,-18-17,17 18,-35 35,0 35,0-35,-35 35,18 17,-36 19,18-18,-18-18,35 17,-35 1,-17-18,0 18,-36 0,18 0,-36-36,19 18,-1 0,-17 0,-18-17,-53-1,17 1,-17 70,18-71,0 71,0-70,17 35,-17-1,17-34,-17-1,141-193,70-19,-52 19,17 35,0 35,-18 0,36 17,-18 54,18-54,-36 1,-17 159,-35-19,-36-34,-35-1,18 71,-1-53,-34 0,-1-17,-17 35,-54-1,-52-69,36 52,-19 17,1-122,123-160,35 1,-35 229,-35 52,-36-16,212-142,-17-36,-89 72</inkml:trace>
  <inkml:trace contextRef="#ctx0" brushRef="#br6" timeOffset="329570.8504">21855 16916,'35'106,"-35"17,18 18,-18 35,-36-317,19 18,17-36,141 159,-88 141,-18-17,-17-230,-1-35,142 123,-141 159,-1-17,-17-1,0-123</inkml:trace>
  <inkml:trace contextRef="#ctx0" brushRef="#br6" timeOffset="330157.884">22507 17057,'-17'123,"-19"89,1-36,158-176,1 36,-36-107</inkml:trace>
  <inkml:trace contextRef="#ctx0" brushRef="#br6" timeOffset="330803.9209">22737 17180,'-18'141,"53"0,89-193,34 34,-87-53</inkml:trace>
  <inkml:trace contextRef="#ctx0" brushRef="#br6" timeOffset="331228.9453">22983 17004,'0'88,"18"36,35 34,-53 19,18-107</inkml:trace>
  <inkml:trace contextRef="#ctx0" brushRef="#br6" timeOffset="331707.9727">23354 17057,'18'106,"17"35,-18 17,-17-122</inkml:trace>
  <inkml:trace contextRef="#ctx0" brushRef="#br6" timeOffset="332048.9922">23283 17321,'141'-35,"-17"-35,-106 87</inkml:trace>
  <inkml:trace contextRef="#ctx0" brushRef="#br6" timeOffset="332897.0407">23671 17127,'0'124,"36"70,-36-53,0-247,0-17,0-18,105 264,-34-282,53 318,-124-18,0-141</inkml:trace>
  <inkml:trace contextRef="#ctx0" brushRef="#br6" timeOffset="333495.0749">24148 17022,'0'158,"-36"36,19-35,140-194,1 17,-107 18</inkml:trace>
  <inkml:trace contextRef="#ctx0" brushRef="#br6" timeOffset="334125.1109">24359 17198,'0'123,"-17"18,122-105,37-72,-89-16</inkml:trace>
  <inkml:trace contextRef="#ctx0" brushRef="#br6" timeOffset="334608.1385">24483 17110,'0'141,"35"18,-17-36,-1 1,-17-107</inkml:trace>
  <inkml:trace contextRef="#ctx0" brushRef="#br6" timeOffset="339592.4236">13123 10266,'-106'-35,"-52"-1,-19 1,36 0,18 17,-1-52,-52 17,52 17,1 72,-1-19,-17 71,0 1,106 52,106-18,52 18,-88 0,89-17,-1-18,71-71,-17 0,-54-52,36 52,0-17,-36-18,1 0,17 17,17 36,1-35,-18 17,0 0,-17 1,-1-36,1 35,35-70,-36 17,36-35,17-18,-88-52,-141-18,-52-53,52 70,-88-17,-1 88,19 18,-36 35,36 0,-1 0,18 0,-17 0,0 0,-19 0,37 0,-37 88,54-176</inkml:trace>
  <inkml:trace contextRef="#ctx0" brushRef="#br6" timeOffset="346144.7984">13141 11007,'-18'105,"18"19,36-1,-19 19,19 16,34 1,-17-35,53 52,17-53,18 54,-52-36,-36-18,-36 54,124-71,18-36,-36-35,19 36,-54 52,53 54,0-54,18-87,-36 34,-70 89,-35-36,123 1,18-36,-36-70,36-1,0 36,-36-53,18 0,-17 18,34-18,-34 0,17 0,35 0,18-18,-70 18,52 0,-17 0,-35 0,17 88,-88 54,-36-19,-17 36,0-36,0 18,-123-141,-18-88,17 106,-17 123,-18-35,18 52,88-34,89 35,-19-18,18 18,18-36,53 18,35 0,0-35,1 18,-284-107,-16-70,34 36,1 17,264 35,-18-17,36 52,-18-35,-106-140,-35-19,0 1,0 123</inkml:trace>
  <inkml:trace contextRef="#ctx0" brushRef="#br6" timeOffset="348172.9144">18027 16757,'18'123,"-1"1,-17-1,0-228,0-54,36 0,87 230,-70 70,-53-18,0-229,18-52,105 140,-105 141,-18 1,0 17,17-212</inkml:trace>
  <inkml:trace contextRef="#ctx0" brushRef="#br6" timeOffset="348797.9501">18750 16722,'-35'123,"0"36,-1-36,142-87,18-36,-71 17</inkml:trace>
  <inkml:trace contextRef="#ctx0" brushRef="#br6" timeOffset="349538.9925">18944 16898,'141'-106,"-17"124,-54 158,-87-17,-124-18,-18-211,282-19,36 142,-88 71,-54-124</inkml:trace>
  <inkml:trace contextRef="#ctx0" brushRef="#br6" timeOffset="350624.0546">19526 17039,'106'-17,"35"34,0 1,-141-18</inkml:trace>
  <inkml:trace contextRef="#ctx0" brushRef="#br6" timeOffset="351002.0762">19703 16827,'0'106,"53"53,-36 35,-17-176</inkml:trace>
  <inkml:trace contextRef="#ctx0" brushRef="#br6" timeOffset="351901.1276">19897 17057,'35'123,"-17"1,-18-230,70-18,18 266,-70 16,17-281,1-1,52 265,-88 1,0-142</inkml:trace>
  <inkml:trace contextRef="#ctx0" brushRef="#br6" timeOffset="352479.1607">20514 17022,'-35'70,"-1"89,-16 35,157-194,37-18,-142 1</inkml:trace>
  <inkml:trace contextRef="#ctx0" brushRef="#br6" timeOffset="353218.203">20655 17163,'53'-106,"71"88,-107 159,-17 18,-70 0,-54-124,124-141,106 106,17 106,-70-106</inkml:trace>
  <inkml:trace contextRef="#ctx0" brushRef="#br6" timeOffset="353756.2337">21131 17180,'141'-17,"-17"-19,-89 36</inkml:trace>
  <inkml:trace contextRef="#ctx0" brushRef="#br6" timeOffset="354185.2583">21202 17374,'123'18,"1"-18,-36 0</inkml:trace>
  <inkml:trace contextRef="#ctx0" brushRef="#br6" timeOffset="359394.5562">21467 16616,'-195'53,"1"17,71-52,0 0,-71 34,35-104,0-1,36 17,-1 36,-35 0,36-17,-1-19,-17 19,18-18,-36 35,36-53,-1 53,1 0,-19 0,37 0,-19 0,-17 0,18 0,-1 0,1 105,-1 19,71 35,36-18,17 0,-18 18,18-1,35 1,71-35,53-89,17-35,18 18,-17-18,-54 0,36 0,53 0,-71-18,17 18,54 18,-53-18,-18 0,18 0,-1 0,-16 0,16 0,1 0,0 0,0-18,-36 18,36 35,-36-35,18 35,53-35,-70 18,35-18,-36 0,89 0,-54 18,-34-18,-1 0,1 0,-1-18,54-35,-36 36,0-1,0 18,18-35,-36-1,1 36,52 0,-35-53,0 36,-17 17,17 0,-18 0,-228-141,-1 0,35 17,-70 36,18 17,-36 54,18-124,0 17,105 1,-105 52,-17 1,-36 122,70-52,-35 0,18 0,-18-52,36 34,-18 0,17 18,-34 53,34-18,-17 54,-18-107,1 36,34 52,-17 1,0 17,17-17,-17-107,88-87,-70 123,-1-141,72 141</inkml:trace>
  <inkml:trace contextRef="#ctx0" brushRef="#br6" timeOffset="361141.6562">20937 16016,'0'-123,"0"299,0-35,0 53,18-53,-18 0,-141-264,0-1,229 248,53 17,-88-247,35-35,-53 123</inkml:trace>
  <inkml:trace contextRef="#ctx0" brushRef="#br7" timeOffset="370012.1635">17568 17216,'-141'-18,"18"18,-36 18,36-18,-54 0,36 35,18-35,-1 17,1 19,-1-36,124-106,177-18,-283 248,-71 17,54-70,229-71,52 17,-69 18</inkml:trace>
  <inkml:trace contextRef="#ctx0" brushRef="#br7" timeOffset="371609.2549">11589 17198,'141'-35,"-18"35,-87 105,-36 19,-36 35,-140-53,52-195,266 19,-19 158,-70-17</inkml:trace>
  <inkml:trace contextRef="#ctx0" brushRef="#br7" timeOffset="372463.3037">11977 17392,'70'159,"-70"-53,0-265,0 18,124 141,-71 158,0-263,52 246,-105-18</inkml:trace>
  <inkml:trace contextRef="#ctx0" brushRef="#br7" timeOffset="373042.3368">12647 17233,'0'106,"-53"70,0 1,177-195,-1-35,-88 36</inkml:trace>
  <inkml:trace contextRef="#ctx0" brushRef="#br7" timeOffset="373787.3795">12841 17357,'106'-53,"35"70,-123 177,-18-17,-106-18,0-283,229 18,1 159,-18 35</inkml:trace>
  <inkml:trace contextRef="#ctx0" brushRef="#br7" timeOffset="374161.4008">13423 17480,'106'0,"-35"-53</inkml:trace>
  <inkml:trace contextRef="#ctx0" brushRef="#br7" timeOffset="374495.42">13423 17604,'106'-18,"-35"0</inkml:trace>
  <inkml:trace contextRef="#ctx0" brushRef="#br7" timeOffset="375246.4629">13829 17374,'123'-123,"18"246,-141 36,-35-35,-53 17,35-247,177-18,-1 124,-35 141,-53-141</inkml:trace>
  <inkml:trace contextRef="#ctx0" brushRef="#br7" timeOffset="376389.5283">14305 17462,'0'106,"35"18,-17-230,0-18,123 248,-141-1,17-228,107 210,-106-52</inkml:trace>
  <inkml:trace contextRef="#ctx0" brushRef="#br7" timeOffset="377259.5781">14852 17357,'-18'105,"1"19,-54 35,177-159,35-18,-141 18</inkml:trace>
  <inkml:trace contextRef="#ctx0" brushRef="#br7" timeOffset="377863.6126">15011 17374,'17'106,"-17"18,159-124,-35-53,-72 35</inkml:trace>
  <inkml:trace contextRef="#ctx0" brushRef="#br7" timeOffset="378239.6341">15258 17216,'0'123,"53"53,-53 18,17-52,-17 52,0-300,0 159</inkml:trace>
  <inkml:trace contextRef="#ctx0" brushRef="#br7" timeOffset="381578.8251">11412 17410,'-105'0,"-19"17,1 18,-19-52,19-1,158-105,-158 246,-1-105,230 17,18 18,17-18,-124-17</inkml:trace>
  <inkml:trace contextRef="#ctx0" brushRef="#br7" timeOffset="383619.9418">7197 17321,'17'106,"-17"106,0-53,36-300,-36-18,70 0,107 282,-142 19,-18-248,125 53,-125 229,-17-35,35-158</inkml:trace>
  <inkml:trace contextRef="#ctx0" brushRef="#br7" timeOffset="384200.9751">8061 17251,'0'141,"-35"18,-18-36,17 18,142-194,35 0,-17 18</inkml:trace>
  <inkml:trace contextRef="#ctx0" brushRef="#br7" timeOffset="384984.0199">8343 17427,'53'-141,"71"106,17 88,-124 88,-17 18,-70-18,-54-141,124-106,124 35,-1 124,18 53</inkml:trace>
  <inkml:trace contextRef="#ctx0" brushRef="#br7" timeOffset="385431.0454">8908 17462,'141'-70,"-18"70,-70 0</inkml:trace>
  <inkml:trace contextRef="#ctx0" brushRef="#br7" timeOffset="385785.0657">8996 17604,'106'-53,"-53"35</inkml:trace>
  <inkml:trace contextRef="#ctx0" brushRef="#br7" timeOffset="386700.118">9313 17374,'36'106,"-1"53,-35-36,0-228,35-37,-17 1,70 247,-35 53,-71-265,142 18,-1 229,-105 0,-18-123</inkml:trace>
  <inkml:trace contextRef="#ctx0" brushRef="#br7" timeOffset="387553.1668">10037 17198,'0'159,"-53"35,0-18,159-176,35-70,-124 70</inkml:trace>
  <inkml:trace contextRef="#ctx0" brushRef="#br7" timeOffset="388289.2089">10160 17233,'35'124,"-35"-1,159-123,-106-53</inkml:trace>
  <inkml:trace contextRef="#ctx0" brushRef="#br7" timeOffset="388711.2331">10266 17145,'17'123,"54"36,-36 0,1 35,-36-194</inkml:trace>
  <inkml:trace contextRef="#ctx0" brushRef="#br7" timeOffset="391571.3966">6897 17551,'-106'0,"-18"35,-52-17,17-18,1 0,34 0,-17 105,194-228,88 17,0-17,-264 228,-18-16,17-19,230-17,35 18,-17-54,-124-17</inkml:trace>
  <inkml:trace contextRef="#ctx0" brushRef="#br7" timeOffset="392929.4743">3598 17268,'-88'106,"-18"18,18 17,194-53,17-88,-70 0</inkml:trace>
  <inkml:trace contextRef="#ctx0" brushRef="#br7" timeOffset="393740.5207">3687 17410,'105'-142,"19"142,17 53,-106 88,-35 1,-88-1,-53-159,141-105,123 70,1 88,-36 88</inkml:trace>
  <inkml:trace contextRef="#ctx0" brushRef="#br7" timeOffset="394478.5629">4392 17392,'18'-106,"123"36,-18 193,1-70,-89-124</inkml:trace>
  <inkml:trace contextRef="#ctx0" brushRef="#br7" timeOffset="395053.5958">4480 17639,'88'-35,"36"-1,-1-17,-52 53</inkml:trace>
  <inkml:trace contextRef="#ctx0" brushRef="#br7" timeOffset="395541.6237">4410 17815,'141'-35,"53"-18,-71 35,-105 1</inkml:trace>
  <inkml:trace contextRef="#ctx0" brushRef="#br7" timeOffset="396172.6598">5098 17304,'0'141,"-36"0,1 53,176-194,-17-18,-124 1</inkml:trace>
  <inkml:trace contextRef="#ctx0" brushRef="#br7" timeOffset="396741.6924">5309 17374,'0'124,"124"-18,-1-142,-87 19</inkml:trace>
  <inkml:trace contextRef="#ctx0" brushRef="#br7" timeOffset="397181.7175">5503 17268,'0'106,"18"18,17 35,1 52,-36-87</inkml:trace>
  <inkml:trace contextRef="#ctx0" brushRef="#br1" timeOffset="406325.2405">4939 16898,'18'-141,"17"-106,-35 18,0-18,-18 70,18-34,0-36,18 35,-1 0,36 18,-35 18,-18-36,18 36,17-53,-35 35,-18-36,18 19,18 34,52-17,-34 71,-19-71,19 17,-54 19,18 16,18-16,-1-36,36 17,-35-17,35 36,-18-1,18 35,-35-70,-18 53,0 18,35-1,-35 1,35-36,-17 0,-142 230,19 70,-19 0,248-194,-19-88,36 0,-52 282,-19 0,54 53,-36-53,-123-88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B385B-C832-4BE1-9616-40A4C98688BA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A36C8-976B-4B7E-B85F-9671A6648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A36C8-976B-4B7E-B85F-9671A66484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8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BA0A55-E2C9-4168-8B13-9E1D61F2C2F2}" type="datetimeFigureOut">
              <a:rPr lang="en-US" smtClean="0"/>
              <a:t>10/26/2012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3C3EFC3-57B9-43A2-BF0D-303134E0A65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Friday, October 26,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 TISK problems or Mental Math Today</a:t>
            </a:r>
          </a:p>
          <a:p>
            <a:endParaRPr lang="en-US" dirty="0"/>
          </a:p>
          <a:p>
            <a:r>
              <a:rPr lang="en-US" dirty="0"/>
              <a:t>Homework: p. 226 #36-39 all</a:t>
            </a:r>
          </a:p>
        </p:txBody>
      </p:sp>
    </p:spTree>
    <p:extLst>
      <p:ext uri="{BB962C8B-B14F-4D97-AF65-F5344CB8AC3E}">
        <p14:creationId xmlns:p14="http://schemas.microsoft.com/office/powerpoint/2010/main" val="22416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§4-6 Analyzing Isosceles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Isosceles Triangle Theorem</a:t>
            </a:r>
          </a:p>
          <a:p>
            <a:pPr lvl="1"/>
            <a:r>
              <a:rPr lang="en-US" dirty="0" smtClean="0"/>
              <a:t>If two sides of a triangle are congruent, then the angles opposite those sides are congruent.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143000" y="3429000"/>
            <a:ext cx="2740152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34290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</a:t>
            </a:r>
            <a:endParaRPr lang="en-US" sz="32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00200" y="44958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895600" y="44958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>
            <a:off x="3733800" y="4495800"/>
            <a:ext cx="1447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>
            <a:off x="5562600" y="3467100"/>
            <a:ext cx="2740152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>
            <a:off x="5389807" y="5105400"/>
            <a:ext cx="1239593" cy="1447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flipH="1">
            <a:off x="7239000" y="5072958"/>
            <a:ext cx="1217676" cy="142220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79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§4-6 Analyzing Isosceles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981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Converse of the Isosceles Triangle Theorem</a:t>
            </a:r>
          </a:p>
          <a:p>
            <a:pPr lvl="1"/>
            <a:r>
              <a:rPr lang="en-US" dirty="0" smtClean="0"/>
              <a:t>If two angles of a triangle are congruent, then the sides opposite those angles are congruent.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143000" y="3429000"/>
            <a:ext cx="2740152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3429000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</a:t>
            </a:r>
            <a:endParaRPr lang="en-US" sz="3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46101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391400" y="46101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3733800" y="4495800"/>
            <a:ext cx="1447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>
            <a:off x="5562600" y="3467100"/>
            <a:ext cx="2740152" cy="2362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>
            <a:off x="980403" y="5067300"/>
            <a:ext cx="1239593" cy="1447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flipH="1">
            <a:off x="2829596" y="5034858"/>
            <a:ext cx="1217676" cy="142220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5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§4-6 Analyzing Isosceles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600200"/>
          </a:xfrm>
        </p:spPr>
        <p:txBody>
          <a:bodyPr/>
          <a:lstStyle/>
          <a:p>
            <a:r>
              <a:rPr lang="en-US" dirty="0" smtClean="0"/>
              <a:t>Corollary</a:t>
            </a:r>
          </a:p>
          <a:p>
            <a:pPr lvl="1"/>
            <a:r>
              <a:rPr lang="en-US" dirty="0" smtClean="0"/>
              <a:t>A triangle is equilateral if and only if it is equiangular.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981200" y="3581400"/>
            <a:ext cx="2209800" cy="1905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44196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429000" y="4343400"/>
            <a:ext cx="304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86100" y="53340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eft-Right Arrow 11"/>
          <p:cNvSpPr/>
          <p:nvPr/>
        </p:nvSpPr>
        <p:spPr>
          <a:xfrm>
            <a:off x="4572000" y="4343400"/>
            <a:ext cx="1676400" cy="685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>
            <a:off x="6477000" y="3543300"/>
            <a:ext cx="2209800" cy="1905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c 13"/>
          <p:cNvSpPr/>
          <p:nvPr/>
        </p:nvSpPr>
        <p:spPr>
          <a:xfrm>
            <a:off x="6212186" y="4876800"/>
            <a:ext cx="1104900" cy="1219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7558828">
            <a:off x="6894818" y="3231140"/>
            <a:ext cx="1104900" cy="1219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14102206">
            <a:off x="7959912" y="4501924"/>
            <a:ext cx="1104900" cy="1219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5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§4-6 Analyzing Isosceles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143000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dirty="0" smtClean="0"/>
                  <a:t>Corollary</a:t>
                </a:r>
              </a:p>
              <a:p>
                <a:pPr lvl="1"/>
                <a:r>
                  <a:rPr lang="en-US" dirty="0" smtClean="0"/>
                  <a:t>Each angle of an equilateral triangle measures 60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143000"/>
              </a:xfrm>
              <a:blipFill rotWithShape="1">
                <a:blip r:embed="rId2"/>
                <a:stretch>
                  <a:fillRect t="-8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242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§4-6 Analyzing Isosceles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143000"/>
              </a:xfrm>
            </p:spPr>
            <p:txBody>
              <a:bodyPr>
                <a:normAutofit fontScale="70000" lnSpcReduction="20000"/>
              </a:bodyPr>
              <a:lstStyle/>
              <a:p>
                <a:r>
                  <a:rPr lang="en-US" dirty="0" smtClean="0"/>
                  <a:t>Example</a:t>
                </a:r>
              </a:p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𝐻𝑃</m:t>
                        </m:r>
                      </m:e>
                    </m:acc>
                    <m:r>
                      <a:rPr lang="en-US" i="1" smtClean="0">
                        <a:latin typeface="Cambria Math"/>
                        <a:ea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𝑌𝑋</m:t>
                        </m:r>
                      </m:e>
                    </m:acc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𝑃𝐻</m:t>
                        </m:r>
                      </m:e>
                    </m:acc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bisects</m:t>
                    </m:r>
                    <m:r>
                      <a:rPr lang="en-US" b="0" i="0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𝑌𝐻𝑋</m:t>
                    </m:r>
                  </m:oMath>
                </a14:m>
                <a:endParaRPr lang="en-US" b="0" dirty="0" smtClean="0">
                  <a:ea typeface="Cambria Math"/>
                </a:endParaRPr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𝑌𝐻𝑋</m:t>
                    </m:r>
                  </m:oMath>
                </a14:m>
                <a:r>
                  <a:rPr lang="en-US" dirty="0" smtClean="0"/>
                  <a:t> is an isosceles triangle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143000"/>
              </a:xfrm>
              <a:blipFill rotWithShape="1">
                <a:blip r:embed="rId2"/>
                <a:stretch>
                  <a:fillRect t="-9091" b="-2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 rot="16200000">
            <a:off x="2133600" y="2971800"/>
            <a:ext cx="1828800" cy="30480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  <a:endCxn id="4" idx="3"/>
          </p:cNvCxnSpPr>
          <p:nvPr/>
        </p:nvCxnSpPr>
        <p:spPr>
          <a:xfrm>
            <a:off x="1524000" y="449580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43000" y="4191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H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495800" y="33967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Y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572001" y="43111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P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493537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X</a:t>
            </a:r>
            <a:endParaRPr lang="en-US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1" name="Ink 10"/>
              <p14:cNvContentPartPr/>
              <p14:nvPr/>
            </p14:nvContentPartPr>
            <p14:xfrm>
              <a:off x="1015920" y="1289160"/>
              <a:ext cx="6756840" cy="538488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6560" y="1279800"/>
                <a:ext cx="6775560" cy="540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618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11147205"/>
                  </p:ext>
                </p:extLst>
              </p:nvPr>
            </p:nvGraphicFramePr>
            <p:xfrm>
              <a:off x="1435100" y="1447800"/>
              <a:ext cx="7499350" cy="3337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𝐻𝑃</m:t>
                                  </m:r>
                                </m:e>
                              </m:acc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⊥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𝑌𝑋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and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𝑃𝐻</m:t>
                                  </m:r>
                                </m:e>
                              </m:acc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bisects</m:t>
                              </m:r>
                              <m:r>
                                <a:rPr lang="en-US" b="0" i="0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𝑌𝐻𝑋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baseline="0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dirty="0" smtClean="0"/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lang="en-US" dirty="0" smtClean="0"/>
                            <a:t> are rt.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If lines are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⊥⇒</m:t>
                              </m:r>
                              <m:r>
                                <a:rPr lang="en-US" b="0" i="0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lang="en-US" dirty="0" smtClean="0"/>
                            <a:t> rt.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s are formed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Rt.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Def.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Bisector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𝐻𝑃</m:t>
                                  </m:r>
                                </m:e>
                              </m:acc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𝐻𝑃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Reflexive Prop. of </a:t>
                          </a:r>
                          <a14:m>
                            <m:oMath xmlns:m="http://schemas.openxmlformats.org/officeDocument/2006/math"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</m:oMath>
                          </a14:m>
                          <a:r>
                            <a:rPr lang="en-US" dirty="0" smtClean="0"/>
                            <a:t> Segments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𝐻𝑌𝑃</m:t>
                              </m:r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≅∆</m:t>
                              </m:r>
                              <m:r>
                                <a:rPr lang="en-US" b="0" i="1" dirty="0" smtClean="0">
                                  <a:latin typeface="Cambria Math"/>
                                  <a:ea typeface="Cambria Math"/>
                                </a:rPr>
                                <m:t>𝐻𝑋𝑃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ASA Post.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𝐻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𝑌</m:t>
                                  </m:r>
                                </m:e>
                              </m:acc>
                              <m:r>
                                <a:rPr lang="en-US" i="1" dirty="0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𝐻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𝑋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CPCTC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𝑌𝐻𝑋</m:t>
                              </m:r>
                            </m:oMath>
                          </a14:m>
                          <a:r>
                            <a:rPr lang="en-US" dirty="0" smtClean="0"/>
                            <a:t> is an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Def.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11147205"/>
                  </p:ext>
                </p:extLst>
              </p:nvPr>
            </p:nvGraphicFramePr>
            <p:xfrm>
              <a:off x="1435100" y="1447800"/>
              <a:ext cx="7499350" cy="33375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749675"/>
                    <a:gridCol w="3749675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8197" r="-99838" b="-7213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2900" indent="-342900">
                            <a:buAutoNum type="arabicParenR"/>
                          </a:pPr>
                          <a:r>
                            <a:rPr lang="en-US" baseline="0" dirty="0" smtClean="0"/>
                            <a:t>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11667" r="-99838" b="-63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211667" b="-63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06557" r="-99838" b="-5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306557" b="-5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06557" r="-99838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406557" b="-4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06557" r="-99838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506557" b="-322951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16667" r="-99838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ASA Post.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704918" r="-9983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CPCTC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804918" r="-99838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163" t="-804918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6735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§4-6 Analyzing Isosceles Triangles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905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Given: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𝐼𝑂𝐸</m:t>
                    </m:r>
                  </m:oMath>
                </a14:m>
                <a:r>
                  <a:rPr lang="en-US" dirty="0" smtClean="0"/>
                  <a:t> is an isosceles triangle with base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𝑂𝐸</m:t>
                        </m:r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/>
                          </a:rPr>
                          <m:t>𝐴𝑂</m:t>
                        </m:r>
                      </m:e>
                    </m:acc>
                  </m:oMath>
                </a14:m>
                <a:r>
                  <a:rPr lang="en-US" dirty="0" smtClean="0"/>
                  <a:t> bisects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𝐼𝑂𝐸</m:t>
                    </m:r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/>
                          </a:rPr>
                          <m:t>𝐴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dirty="0"/>
                  <a:t> bisects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𝐼𝐸𝑂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Prove: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𝐴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𝑂𝐸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is an isosceles triangle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905000"/>
              </a:xfrm>
              <a:blipFill rotWithShape="1">
                <a:blip r:embed="rId3"/>
                <a:stretch>
                  <a:fillRect t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Isosceles Triangle 3"/>
          <p:cNvSpPr/>
          <p:nvPr/>
        </p:nvSpPr>
        <p:spPr>
          <a:xfrm>
            <a:off x="1676400" y="3505200"/>
            <a:ext cx="3733800" cy="16002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 flipV="1">
            <a:off x="1676400" y="4572000"/>
            <a:ext cx="18669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" idx="4"/>
          </p:cNvCxnSpPr>
          <p:nvPr/>
        </p:nvCxnSpPr>
        <p:spPr>
          <a:xfrm>
            <a:off x="3543300" y="4572000"/>
            <a:ext cx="18669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9200" y="5105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E</a:t>
            </a:r>
            <a:endParaRPr lang="en-US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5395865" y="50731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O</a:t>
            </a:r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29000" y="3135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3434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981200" y="4659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26695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391277" y="42788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en-US" i="1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1" name="Ink 20"/>
              <p14:cNvContentPartPr/>
              <p14:nvPr/>
            </p14:nvContentPartPr>
            <p14:xfrm>
              <a:off x="1193760" y="1092240"/>
              <a:ext cx="7893360" cy="5404320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84400" y="1082880"/>
                <a:ext cx="7912080" cy="542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368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Proof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85404835"/>
                  </p:ext>
                </p:extLst>
              </p:nvPr>
            </p:nvGraphicFramePr>
            <p:xfrm>
              <a:off x="1066800" y="821817"/>
              <a:ext cx="7924800" cy="57313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105400"/>
                    <a:gridCol w="2819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𝐼𝑂𝐸</m:t>
                              </m:r>
                            </m:oMath>
                          </a14:m>
                          <a:r>
                            <a:rPr lang="en-US" dirty="0" smtClean="0"/>
                            <a:t> is an isosceles triangle with base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𝑂𝐸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,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dirty="0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dirty="0" smtClean="0">
                                      <a:latin typeface="Cambria Math"/>
                                    </a:rPr>
                                    <m:t>𝐴𝑂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 smtClean="0"/>
                            <a:t> bisects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𝐼𝑂𝐸</m:t>
                              </m:r>
                            </m:oMath>
                          </a14:m>
                          <a:r>
                            <a:rPr lang="en-US" dirty="0" smtClean="0"/>
                            <a:t>,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dirty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i="1" dirty="0">
                                      <a:latin typeface="Cambria Math"/>
                                    </a:rPr>
                                    <m:t>𝐴</m:t>
                                  </m:r>
                                  <m:r>
                                    <a:rPr lang="en-US" b="0" i="1" dirty="0" smtClean="0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dirty="0"/>
                            <a:t> bisects </a:t>
                          </a:r>
                          <a14:m>
                            <m:oMath xmlns:m="http://schemas.openxmlformats.org/officeDocument/2006/math"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𝐼𝐸𝑂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</a:t>
                          </a:r>
                          <a:r>
                            <a:rPr lang="en-US" baseline="0" dirty="0" smtClean="0"/>
                            <a:t> 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𝐼𝑂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𝐼𝐸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2) Def.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i="1" baseline="0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14:m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𝐸𝑂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≅∠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𝐼𝑂𝐸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3)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baseline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dirty="0" smtClean="0"/>
                            <a:t>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  <m:r>
                                <a:rPr lang="en-US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𝐼𝐸𝑂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𝐼𝑂𝐸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4)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∠1≅∠2, ∠3≅∠4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5)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bisector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∠1=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∠2,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∠3=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6)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𝐼𝑂𝐸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∠2,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𝐼𝐸𝑂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∠3+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7)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</m:t>
                              </m:r>
                            </m:oMath>
                          </a14:m>
                          <a:r>
                            <a:rPr lang="en-US" dirty="0" smtClean="0"/>
                            <a:t> Addition Post. 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∠1+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∠3+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r>
                            <a:rPr lang="en-US" dirty="0" smtClean="0"/>
                            <a:t>, </a:t>
                          </a:r>
                          <a:br>
                            <a:rPr lang="en-US" dirty="0" smtClean="0"/>
                          </a:br>
                          <a:r>
                            <a:rPr lang="en-US" dirty="0" smtClean="0"/>
                            <a:t>   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∠4+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Substitution</a:t>
                          </a:r>
                          <a:r>
                            <a:rPr lang="en-US" baseline="0" dirty="0" smtClean="0"/>
                            <a:t> Prop.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9)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∠2=2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9) Simplify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∠2=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Division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11)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∠2≅∠4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11) Def. </a:t>
                          </a:r>
                          <a14:m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/>
                                </a:rPr>
                                <m:t>≅∠</m:t>
                              </m:r>
                            </m:oMath>
                          </a14:m>
                          <a:r>
                            <a:rPr lang="en-US" dirty="0" smtClean="0"/>
                            <a:t>s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12)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𝐴𝐸</m:t>
                                  </m:r>
                                </m:e>
                              </m:acc>
                              <m:r>
                                <a:rPr lang="en-US" b="0" i="1" smtClean="0">
                                  <a:latin typeface="Cambria Math"/>
                                </a:rPr>
                                <m:t>≅</m:t>
                              </m:r>
                              <m:acc>
                                <m:accPr>
                                  <m:chr m:val="̅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𝐴𝑂</m:t>
                                  </m:r>
                                </m:e>
                              </m:acc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12) Converse of </a:t>
                          </a:r>
                          <a:r>
                            <a:rPr lang="en-US" dirty="0" smtClean="0"/>
                            <a:t>Isos</a:t>
                          </a:r>
                          <a:r>
                            <a:rPr lang="en-US" dirty="0" smtClean="0"/>
                            <a:t>.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baseline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r>
                            <a:rPr lang="en-US" dirty="0" smtClean="0"/>
                            <a:t> Th.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13)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𝐴𝑂𝐸</m:t>
                              </m:r>
                            </m:oMath>
                          </a14:m>
                          <a:r>
                            <a:rPr lang="en-US" dirty="0" smtClean="0"/>
                            <a:t> is an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latin typeface="Cambria Math"/>
                                </a:rPr>
                                <m:t>Δ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13) Def. </a:t>
                          </a:r>
                          <a:r>
                            <a:rPr lang="en-US" dirty="0" err="1" smtClean="0"/>
                            <a:t>isos</a:t>
                          </a:r>
                          <a:r>
                            <a:rPr lang="en-US" dirty="0" smtClean="0"/>
                            <a:t>. </a:t>
                          </a:r>
                          <a14:m>
                            <m:oMath xmlns:m="http://schemas.openxmlformats.org/officeDocument/2006/math">
                              <m:r>
                                <a:rPr lang="en-US" i="1" baseline="0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85404835"/>
                  </p:ext>
                </p:extLst>
              </p:nvPr>
            </p:nvGraphicFramePr>
            <p:xfrm>
              <a:off x="1066800" y="821817"/>
              <a:ext cx="7924800" cy="573138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105400"/>
                    <a:gridCol w="28194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Statement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Reason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12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2857" r="-55131" b="-75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1)</a:t>
                          </a:r>
                          <a:r>
                            <a:rPr lang="en-US" baseline="0" dirty="0" smtClean="0"/>
                            <a:t> Given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280328" r="-55131" b="-11934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280328" b="-119344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380328" r="-55131" b="-10934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380328" b="-109344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488333" r="-55131" b="-1011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488333" b="-1011667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78689" r="-55131" b="-8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578689" b="-89508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678689" r="-55131" b="-7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678689" b="-795082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778689" r="-55131" b="-6950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778689" b="-695082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510476" r="-55131" b="-3038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8) Substitution</a:t>
                          </a:r>
                          <a:r>
                            <a:rPr lang="en-US" baseline="0" dirty="0" smtClean="0"/>
                            <a:t> Prop.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050820" r="-55131" b="-4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9) Simplify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150820" r="-55131" b="-3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10) Division Prop of =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271667" r="-55131" b="-228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1271667" b="-228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349180" r="-55131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1349180" b="-1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t="-1449180" r="-55131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81385" t="-1449180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2251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199</TotalTime>
  <Words>564</Words>
  <Application>Microsoft Office PowerPoint</Application>
  <PresentationFormat>On-screen Show (4:3)</PresentationFormat>
  <Paragraphs>86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Friday, October 26, 2012</vt:lpstr>
      <vt:lpstr>§4-6 Analyzing Isosceles Triangles</vt:lpstr>
      <vt:lpstr>§4-6 Analyzing Isosceles Triangles</vt:lpstr>
      <vt:lpstr>§4-6 Analyzing Isosceles Triangles</vt:lpstr>
      <vt:lpstr>§4-6 Analyzing Isosceles Triangles</vt:lpstr>
      <vt:lpstr>§4-6 Analyzing Isosceles Triangles</vt:lpstr>
      <vt:lpstr>Proof</vt:lpstr>
      <vt:lpstr>§4-6 Analyzing Isosceles Triangles</vt:lpstr>
      <vt:lpstr>Proof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October 26, 2012</dc:title>
  <dc:creator>Dria</dc:creator>
  <cp:lastModifiedBy>Dria</cp:lastModifiedBy>
  <cp:revision>6</cp:revision>
  <dcterms:created xsi:type="dcterms:W3CDTF">2012-10-26T16:48:55Z</dcterms:created>
  <dcterms:modified xsi:type="dcterms:W3CDTF">2012-10-26T20:08:11Z</dcterms:modified>
</cp:coreProperties>
</file>